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4104" r:id="rId4"/>
    <p:sldMasterId id="2147484145" r:id="rId5"/>
  </p:sldMasterIdLst>
  <p:notesMasterIdLst>
    <p:notesMasterId r:id="rId18"/>
  </p:notesMasterIdLst>
  <p:handoutMasterIdLst>
    <p:handoutMasterId r:id="rId19"/>
  </p:handoutMasterIdLst>
  <p:sldIdLst>
    <p:sldId id="843" r:id="rId6"/>
    <p:sldId id="851" r:id="rId7"/>
    <p:sldId id="856" r:id="rId8"/>
    <p:sldId id="854" r:id="rId9"/>
    <p:sldId id="858" r:id="rId10"/>
    <p:sldId id="864" r:id="rId11"/>
    <p:sldId id="859" r:id="rId12"/>
    <p:sldId id="860" r:id="rId13"/>
    <p:sldId id="861" r:id="rId14"/>
    <p:sldId id="863" r:id="rId15"/>
    <p:sldId id="862" r:id="rId16"/>
    <p:sldId id="842" r:id="rId17"/>
  </p:sldIdLst>
  <p:sldSz cx="12176125" cy="6858000"/>
  <p:notesSz cx="6797675" cy="9872663"/>
  <p:custDataLst>
    <p:tags r:id="rId20"/>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176" algn="l" rtl="0" fontAlgn="base">
      <a:spcBef>
        <a:spcPct val="0"/>
      </a:spcBef>
      <a:spcAft>
        <a:spcPct val="0"/>
      </a:spcAft>
      <a:defRPr kern="1200">
        <a:solidFill>
          <a:schemeClr val="tx1"/>
        </a:solidFill>
        <a:latin typeface="Arial" charset="0"/>
        <a:ea typeface="+mn-ea"/>
        <a:cs typeface="Arial" charset="0"/>
      </a:defRPr>
    </a:lvl2pPr>
    <a:lvl3pPr marL="914354" algn="l" rtl="0" fontAlgn="base">
      <a:spcBef>
        <a:spcPct val="0"/>
      </a:spcBef>
      <a:spcAft>
        <a:spcPct val="0"/>
      </a:spcAft>
      <a:defRPr kern="1200">
        <a:solidFill>
          <a:schemeClr val="tx1"/>
        </a:solidFill>
        <a:latin typeface="Arial" charset="0"/>
        <a:ea typeface="+mn-ea"/>
        <a:cs typeface="Arial" charset="0"/>
      </a:defRPr>
    </a:lvl3pPr>
    <a:lvl4pPr marL="1371531" algn="l" rtl="0" fontAlgn="base">
      <a:spcBef>
        <a:spcPct val="0"/>
      </a:spcBef>
      <a:spcAft>
        <a:spcPct val="0"/>
      </a:spcAft>
      <a:defRPr kern="1200">
        <a:solidFill>
          <a:schemeClr val="tx1"/>
        </a:solidFill>
        <a:latin typeface="Arial" charset="0"/>
        <a:ea typeface="+mn-ea"/>
        <a:cs typeface="Arial" charset="0"/>
      </a:defRPr>
    </a:lvl4pPr>
    <a:lvl5pPr marL="1828707" algn="l" rtl="0" fontAlgn="base">
      <a:spcBef>
        <a:spcPct val="0"/>
      </a:spcBef>
      <a:spcAft>
        <a:spcPct val="0"/>
      </a:spcAft>
      <a:defRPr kern="1200">
        <a:solidFill>
          <a:schemeClr val="tx1"/>
        </a:solidFill>
        <a:latin typeface="Arial" charset="0"/>
        <a:ea typeface="+mn-ea"/>
        <a:cs typeface="Arial" charset="0"/>
      </a:defRPr>
    </a:lvl5pPr>
    <a:lvl6pPr marL="2285885" algn="l" defTabSz="914354" rtl="0" eaLnBrk="1" latinLnBrk="0" hangingPunct="1">
      <a:defRPr kern="1200">
        <a:solidFill>
          <a:schemeClr val="tx1"/>
        </a:solidFill>
        <a:latin typeface="Arial" charset="0"/>
        <a:ea typeface="+mn-ea"/>
        <a:cs typeface="Arial" charset="0"/>
      </a:defRPr>
    </a:lvl6pPr>
    <a:lvl7pPr marL="2743061" algn="l" defTabSz="914354" rtl="0" eaLnBrk="1" latinLnBrk="0" hangingPunct="1">
      <a:defRPr kern="1200">
        <a:solidFill>
          <a:schemeClr val="tx1"/>
        </a:solidFill>
        <a:latin typeface="Arial" charset="0"/>
        <a:ea typeface="+mn-ea"/>
        <a:cs typeface="Arial" charset="0"/>
      </a:defRPr>
    </a:lvl7pPr>
    <a:lvl8pPr marL="3200237" algn="l" defTabSz="914354" rtl="0" eaLnBrk="1" latinLnBrk="0" hangingPunct="1">
      <a:defRPr kern="1200">
        <a:solidFill>
          <a:schemeClr val="tx1"/>
        </a:solidFill>
        <a:latin typeface="Arial" charset="0"/>
        <a:ea typeface="+mn-ea"/>
        <a:cs typeface="Arial" charset="0"/>
      </a:defRPr>
    </a:lvl8pPr>
    <a:lvl9pPr marL="3657415" algn="l" defTabSz="914354"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572" userDrawn="1">
          <p15:clr>
            <a:srgbClr val="A4A3A4"/>
          </p15:clr>
        </p15:guide>
        <p15:guide id="3" orient="horz" pos="2160" userDrawn="1">
          <p15:clr>
            <a:srgbClr val="A4A3A4"/>
          </p15:clr>
        </p15:guide>
        <p15:guide id="4" pos="184" userDrawn="1">
          <p15:clr>
            <a:srgbClr val="A4A3A4"/>
          </p15:clr>
        </p15:guide>
        <p15:guide id="5" pos="7509">
          <p15:clr>
            <a:srgbClr val="A4A3A4"/>
          </p15:clr>
        </p15:guide>
        <p15:guide id="6" pos="3835">
          <p15:clr>
            <a:srgbClr val="A4A3A4"/>
          </p15:clr>
        </p15:guide>
        <p15:guide id="7" orient="horz" pos="3748" userDrawn="1">
          <p15:clr>
            <a:srgbClr val="A4A3A4"/>
          </p15:clr>
        </p15:guide>
        <p15:guide id="8" orient="horz" pos="3067">
          <p15:clr>
            <a:srgbClr val="A4A3A4"/>
          </p15:clr>
        </p15:guide>
      </p15:sldGuideLst>
    </p:ext>
    <p:ext uri="{2D200454-40CA-4A62-9FC3-DE9A4176ACB9}">
      <p15:notesGuideLst xmlns:p15="http://schemas.microsoft.com/office/powerpoint/2012/main">
        <p15:guide id="1" orient="horz" pos="3109">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BCDB"/>
    <a:srgbClr val="EDF1F3"/>
    <a:srgbClr val="E1E2E3"/>
    <a:srgbClr val="DDE8FB"/>
    <a:srgbClr val="D9D9D9"/>
    <a:srgbClr val="000000"/>
    <a:srgbClr val="404040"/>
    <a:srgbClr val="5D1738"/>
    <a:srgbClr val="ECE9E8"/>
    <a:srgbClr val="D6D0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86" autoAdjust="0"/>
    <p:restoredTop sz="95854" autoAdjust="0"/>
  </p:normalViewPr>
  <p:slideViewPr>
    <p:cSldViewPr snapToObjects="1">
      <p:cViewPr varScale="1">
        <p:scale>
          <a:sx n="69" d="100"/>
          <a:sy n="69" d="100"/>
        </p:scale>
        <p:origin x="1026" y="66"/>
      </p:cViewPr>
      <p:guideLst>
        <p:guide orient="horz" pos="572"/>
        <p:guide orient="horz" pos="2160"/>
        <p:guide pos="184"/>
        <p:guide pos="7509"/>
        <p:guide pos="3835"/>
        <p:guide orient="horz" pos="3748"/>
        <p:guide orient="horz" pos="3067"/>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76" d="100"/>
          <a:sy n="76" d="100"/>
        </p:scale>
        <p:origin x="-4122" y="-108"/>
      </p:cViewPr>
      <p:guideLst>
        <p:guide orient="horz" pos="3109"/>
        <p:guide pos="2142"/>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400"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49688" y="1"/>
            <a:ext cx="2946400" cy="4937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EAF458E-338F-4C79-8E1F-624020FCE313}" type="datetimeFigureOut">
              <a:rPr lang="en-US"/>
              <a:pPr>
                <a:defRPr/>
              </a:pPr>
              <a:t>10/25/2017</a:t>
            </a:fld>
            <a:endParaRPr lang="en-US"/>
          </a:p>
        </p:txBody>
      </p:sp>
      <p:sp>
        <p:nvSpPr>
          <p:cNvPr id="4" name="Footer Placeholder 3"/>
          <p:cNvSpPr>
            <a:spLocks noGrp="1"/>
          </p:cNvSpPr>
          <p:nvPr>
            <p:ph type="ftr" sz="quarter" idx="2"/>
          </p:nvPr>
        </p:nvSpPr>
        <p:spPr>
          <a:xfrm>
            <a:off x="1" y="9377363"/>
            <a:ext cx="2946400" cy="49371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smtClean="0"/>
              <a:t>Blank.potx</a:t>
            </a:r>
            <a:endParaRPr lang="en-US"/>
          </a:p>
        </p:txBody>
      </p:sp>
      <p:sp>
        <p:nvSpPr>
          <p:cNvPr id="5" name="Slide Number Placeholder 4"/>
          <p:cNvSpPr>
            <a:spLocks noGrp="1"/>
          </p:cNvSpPr>
          <p:nvPr>
            <p:ph type="sldNum" sz="quarter" idx="3"/>
          </p:nvPr>
        </p:nvSpPr>
        <p:spPr>
          <a:xfrm>
            <a:off x="3849688" y="9377363"/>
            <a:ext cx="2946400" cy="49371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BDED720-39B0-4DAF-9C53-E753DAD2841D}" type="slidenum">
              <a:rPr lang="en-US"/>
              <a:pPr>
                <a:defRPr/>
              </a:pPr>
              <a:t>‹#›</a:t>
            </a:fld>
            <a:endParaRPr lang="en-US"/>
          </a:p>
        </p:txBody>
      </p:sp>
    </p:spTree>
    <p:extLst>
      <p:ext uri="{BB962C8B-B14F-4D97-AF65-F5344CB8AC3E}">
        <p14:creationId xmlns:p14="http://schemas.microsoft.com/office/powerpoint/2010/main" val="2764876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400"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49688" y="1"/>
            <a:ext cx="2946400" cy="4937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C54B1F5-60EA-4F7B-BCF7-6B2316863496}" type="datetimeFigureOut">
              <a:rPr lang="en-US" smtClean="0"/>
              <a:pPr>
                <a:defRPr/>
              </a:pPr>
              <a:t>10/25/2017</a:t>
            </a:fld>
            <a:endParaRPr lang="en-US" dirty="0"/>
          </a:p>
        </p:txBody>
      </p:sp>
      <p:sp>
        <p:nvSpPr>
          <p:cNvPr id="4" name="Slide Image Placeholder 3"/>
          <p:cNvSpPr>
            <a:spLocks noGrp="1" noRot="1" noChangeAspect="1"/>
          </p:cNvSpPr>
          <p:nvPr>
            <p:ph type="sldImg" idx="2"/>
          </p:nvPr>
        </p:nvSpPr>
        <p:spPr>
          <a:xfrm>
            <a:off x="111125" y="739775"/>
            <a:ext cx="6575425" cy="3703638"/>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1" y="4689475"/>
            <a:ext cx="5438775" cy="4443413"/>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1" y="9377363"/>
            <a:ext cx="2946400" cy="49371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49688" y="9377363"/>
            <a:ext cx="2946400" cy="49371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8E3971F-5A65-4713-8934-77774D1688B3}" type="slidenum">
              <a:rPr lang="en-US" smtClean="0"/>
              <a:pPr>
                <a:defRPr/>
              </a:pPr>
              <a:t>‹#›</a:t>
            </a:fld>
            <a:endParaRPr lang="en-US" dirty="0"/>
          </a:p>
        </p:txBody>
      </p:sp>
    </p:spTree>
    <p:extLst>
      <p:ext uri="{BB962C8B-B14F-4D97-AF65-F5344CB8AC3E}">
        <p14:creationId xmlns:p14="http://schemas.microsoft.com/office/powerpoint/2010/main" val="34617555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180966" indent="-180966" algn="l" rtl="0" eaLnBrk="0" fontAlgn="base" hangingPunct="0">
      <a:spcBef>
        <a:spcPct val="30000"/>
      </a:spcBef>
      <a:spcAft>
        <a:spcPct val="0"/>
      </a:spcAft>
      <a:buClr>
        <a:schemeClr val="accent2"/>
      </a:buClr>
      <a:buFont typeface="Wingdings" pitchFamily="2" charset="2"/>
      <a:buChar char="§"/>
      <a:defRPr sz="1200" kern="1200">
        <a:solidFill>
          <a:schemeClr val="tx1"/>
        </a:solidFill>
        <a:latin typeface="+mn-lt"/>
        <a:ea typeface="+mn-ea"/>
        <a:cs typeface="+mn-cs"/>
      </a:defRPr>
    </a:lvl2pPr>
    <a:lvl3pPr marL="358757" indent="-177791" algn="l" rtl="0" eaLnBrk="0" fontAlgn="base" hangingPunct="0">
      <a:spcBef>
        <a:spcPct val="30000"/>
      </a:spcBef>
      <a:spcAft>
        <a:spcPct val="0"/>
      </a:spcAft>
      <a:buFont typeface="Symbol" pitchFamily="18" charset="2"/>
      <a:buChar char="-"/>
      <a:defRPr sz="1200" kern="1200">
        <a:solidFill>
          <a:schemeClr val="tx1"/>
        </a:solidFill>
        <a:latin typeface="+mn-lt"/>
        <a:ea typeface="+mn-ea"/>
        <a:cs typeface="+mn-cs"/>
      </a:defRPr>
    </a:lvl3pPr>
    <a:lvl4pPr marL="539722" indent="-180966" algn="l" rtl="0" eaLnBrk="0" fontAlgn="base" hangingPunct="0">
      <a:spcBef>
        <a:spcPct val="30000"/>
      </a:spcBef>
      <a:spcAft>
        <a:spcPct val="0"/>
      </a:spcAft>
      <a:buFont typeface="Arial" pitchFamily="34" charset="0"/>
      <a:buChar char="•"/>
      <a:defRPr sz="1200" kern="1200">
        <a:solidFill>
          <a:schemeClr val="tx1"/>
        </a:solidFill>
        <a:latin typeface="+mn-lt"/>
        <a:ea typeface="+mn-ea"/>
        <a:cs typeface="+mn-cs"/>
      </a:defRPr>
    </a:lvl4pPr>
    <a:lvl5pPr marL="717514" indent="-177791" algn="l" rtl="0" eaLnBrk="0" fontAlgn="base" hangingPunct="0">
      <a:spcBef>
        <a:spcPct val="30000"/>
      </a:spcBef>
      <a:spcAft>
        <a:spcPct val="0"/>
      </a:spcAft>
      <a:buFont typeface="Symbol" pitchFamily="18" charset="2"/>
      <a:buChar char="-"/>
      <a:defRPr sz="1200" kern="1200">
        <a:solidFill>
          <a:schemeClr val="tx1"/>
        </a:solidFill>
        <a:latin typeface="+mn-lt"/>
        <a:ea typeface="+mn-ea"/>
        <a:cs typeface="+mn-cs"/>
      </a:defRPr>
    </a:lvl5pPr>
    <a:lvl6pPr marL="2285885" algn="l" defTabSz="914354" rtl="0" eaLnBrk="1" latinLnBrk="0" hangingPunct="1">
      <a:defRPr sz="1200" kern="1200">
        <a:solidFill>
          <a:schemeClr val="tx1"/>
        </a:solidFill>
        <a:latin typeface="+mn-lt"/>
        <a:ea typeface="+mn-ea"/>
        <a:cs typeface="+mn-cs"/>
      </a:defRPr>
    </a:lvl6pPr>
    <a:lvl7pPr marL="2743061" algn="l" defTabSz="914354" rtl="0" eaLnBrk="1" latinLnBrk="0" hangingPunct="1">
      <a:defRPr sz="1200" kern="1200">
        <a:solidFill>
          <a:schemeClr val="tx1"/>
        </a:solidFill>
        <a:latin typeface="+mn-lt"/>
        <a:ea typeface="+mn-ea"/>
        <a:cs typeface="+mn-cs"/>
      </a:defRPr>
    </a:lvl7pPr>
    <a:lvl8pPr marL="3200237" algn="l" defTabSz="914354" rtl="0" eaLnBrk="1" latinLnBrk="0" hangingPunct="1">
      <a:defRPr sz="1200" kern="1200">
        <a:solidFill>
          <a:schemeClr val="tx1"/>
        </a:solidFill>
        <a:latin typeface="+mn-lt"/>
        <a:ea typeface="+mn-ea"/>
        <a:cs typeface="+mn-cs"/>
      </a:defRPr>
    </a:lvl8pPr>
    <a:lvl9pPr marL="3657415"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9E3725FA-C6D4-4D2F-834B-236FE935B4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6429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9E3725FA-C6D4-4D2F-834B-236FE935B4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8470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571" rtl="0" eaLnBrk="1" fontAlgn="auto" latinLnBrk="0" hangingPunct="1">
              <a:lnSpc>
                <a:spcPct val="100000"/>
              </a:lnSpc>
              <a:spcBef>
                <a:spcPts val="0"/>
              </a:spcBef>
              <a:spcAft>
                <a:spcPts val="0"/>
              </a:spcAft>
              <a:buClrTx/>
              <a:buSzTx/>
              <a:buFontTx/>
              <a:buNone/>
              <a:tabLst/>
              <a:defRPr/>
            </a:pPr>
            <a:r>
              <a:rPr lang="zu" sz="900" dirty="0" smtClean="0"/>
              <a:t>Akselerasi! program perubahan dan peningkatan performa menjadikan Philips inovator yang lebih tangguh dan mandiri.</a:t>
            </a:r>
          </a:p>
          <a:p>
            <a:pPr marL="0" marR="0" lvl="0" indent="0" algn="l" defTabSz="685571" rtl="0" eaLnBrk="1" fontAlgn="auto" latinLnBrk="0" hangingPunct="1">
              <a:lnSpc>
                <a:spcPct val="100000"/>
              </a:lnSpc>
              <a:spcBef>
                <a:spcPts val="0"/>
              </a:spcBef>
              <a:spcAft>
                <a:spcPts val="0"/>
              </a:spcAft>
              <a:buClrTx/>
              <a:buSzTx/>
              <a:buFontTx/>
              <a:buNone/>
              <a:tabLst/>
              <a:defRPr/>
            </a:pPr>
            <a:endParaRPr lang="en-US" sz="900" dirty="0" smtClean="0"/>
          </a:p>
          <a:p>
            <a:r>
              <a:rPr lang="zu" sz="900" b="1" kern="1200" dirty="0" smtClean="0">
                <a:solidFill>
                  <a:schemeClr val="tx1"/>
                </a:solidFill>
                <a:effectLst/>
                <a:latin typeface="+mn-lt"/>
                <a:ea typeface="+mn-ea"/>
                <a:cs typeface="+mn-cs"/>
              </a:rPr>
              <a:t>Akselerasi! </a:t>
            </a:r>
            <a:r>
              <a:rPr lang="zu" sz="900" kern="1200" dirty="0" smtClean="0">
                <a:solidFill>
                  <a:schemeClr val="tx1"/>
                </a:solidFill>
                <a:effectLst/>
                <a:latin typeface="+mn-lt"/>
                <a:ea typeface="+mn-ea"/>
                <a:cs typeface="+mn-cs"/>
              </a:rPr>
              <a:t>terus dorong peningkatan di seluruh organisasi, menghasilkan peningkatan sentrisitas pelanggan, memajukan tingkat layanan pelanggan, mempercepat pemasaran untuk inovasi dan produktivitas biaya yang lebih baik. </a:t>
            </a:r>
          </a:p>
          <a:p>
            <a:r>
              <a:rPr lang="zu" sz="900" kern="1200" dirty="0" smtClean="0">
                <a:solidFill>
                  <a:schemeClr val="tx1"/>
                </a:solidFill>
                <a:effectLst/>
                <a:latin typeface="+mn-lt"/>
                <a:ea typeface="+mn-ea"/>
                <a:cs typeface="+mn-cs"/>
              </a:rPr>
              <a:t>Akselerasi! membantu mencapai tujuan berikut:</a:t>
            </a:r>
          </a:p>
          <a:p>
            <a:pPr marL="171450" indent="-171450">
              <a:buFont typeface="Arial" panose="020B0604020202020204" pitchFamily="34" charset="0"/>
              <a:buChar char="•"/>
            </a:pPr>
            <a:r>
              <a:rPr lang="zu" sz="900" kern="1200" dirty="0" smtClean="0">
                <a:solidFill>
                  <a:schemeClr val="tx1"/>
                </a:solidFill>
                <a:effectLst/>
                <a:latin typeface="+mn-lt"/>
                <a:ea typeface="+mn-ea"/>
                <a:cs typeface="+mn-cs"/>
              </a:rPr>
              <a:t>Pertama, secara mendasar menanamkan keunggulan operasional melalui Philips Business System, yakni cara kita bekerja.</a:t>
            </a:r>
          </a:p>
          <a:p>
            <a:pPr marL="171450" indent="-171450">
              <a:buFont typeface="Arial" panose="020B0604020202020204" pitchFamily="34" charset="0"/>
              <a:buChar char="•"/>
            </a:pPr>
            <a:r>
              <a:rPr lang="zu" sz="900" kern="1200" dirty="0" smtClean="0">
                <a:solidFill>
                  <a:schemeClr val="tx1"/>
                </a:solidFill>
                <a:effectLst/>
                <a:latin typeface="+mn-lt"/>
                <a:ea typeface="+mn-ea"/>
                <a:cs typeface="+mn-cs"/>
              </a:rPr>
              <a:t>Kedua, kami membangun bisnis untuk meraih posisi terdepan secara global.</a:t>
            </a:r>
          </a:p>
          <a:p>
            <a:pPr marL="171450" indent="-171450">
              <a:buFont typeface="Arial" panose="020B0604020202020204" pitchFamily="34" charset="0"/>
              <a:buChar char="•"/>
            </a:pPr>
            <a:r>
              <a:rPr lang="zu" sz="900" kern="1200" dirty="0" smtClean="0">
                <a:solidFill>
                  <a:schemeClr val="tx1"/>
                </a:solidFill>
                <a:effectLst/>
                <a:latin typeface="+mn-lt"/>
                <a:ea typeface="+mn-ea"/>
                <a:cs typeface="+mn-cs"/>
              </a:rPr>
              <a:t>Terakhir, kami bekerja untuk menciptakan peluang perkembangan baru.</a:t>
            </a:r>
          </a:p>
          <a:p>
            <a:pPr marL="0" marR="0" lvl="0" indent="0" algn="l" defTabSz="685571" rtl="0" eaLnBrk="1" fontAlgn="auto" latinLnBrk="0" hangingPunct="1">
              <a:lnSpc>
                <a:spcPct val="100000"/>
              </a:lnSpc>
              <a:spcBef>
                <a:spcPts val="0"/>
              </a:spcBef>
              <a:spcAft>
                <a:spcPts val="0"/>
              </a:spcAft>
              <a:buClrTx/>
              <a:buSzTx/>
              <a:buFontTx/>
              <a:buNone/>
              <a:tabLst/>
              <a:defRPr/>
            </a:pPr>
            <a:endParaRPr lang="en-US" sz="90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9E3725FA-C6D4-4D2F-834B-236FE935B4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2924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14.xml"/><Relationship Id="rId6" Type="http://schemas.openxmlformats.org/officeDocument/2006/relationships/image" Target="../media/image2.emf"/><Relationship Id="rId5" Type="http://schemas.openxmlformats.org/officeDocument/2006/relationships/image" Target="../media/image4.emf"/><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2.xml"/><Relationship Id="rId1" Type="http://schemas.openxmlformats.org/officeDocument/2006/relationships/tags" Target="../tags/tag15.xml"/><Relationship Id="rId6" Type="http://schemas.openxmlformats.org/officeDocument/2006/relationships/image" Target="../media/image2.emf"/><Relationship Id="rId5" Type="http://schemas.openxmlformats.org/officeDocument/2006/relationships/image" Target="../media/image4.emf"/><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6.xml"/><Relationship Id="rId5" Type="http://schemas.openxmlformats.org/officeDocument/2006/relationships/image" Target="../media/image2.emf"/><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10" Type="http://schemas.openxmlformats.org/officeDocument/2006/relationships/image" Target="../media/image13.emf"/><Relationship Id="rId4" Type="http://schemas.openxmlformats.org/officeDocument/2006/relationships/tags" Target="../tags/tag21.xml"/><Relationship Id="rId9"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5.jpeg"/></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tags" Target="../tags/tag28.xml"/><Relationship Id="rId7" Type="http://schemas.openxmlformats.org/officeDocument/2006/relationships/tags" Target="../tags/tag3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10" Type="http://schemas.openxmlformats.org/officeDocument/2006/relationships/image" Target="../media/image13.emf"/><Relationship Id="rId4" Type="http://schemas.openxmlformats.org/officeDocument/2006/relationships/tags" Target="../tags/tag29.xml"/><Relationship Id="rId9"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41.xml"/><Relationship Id="rId3" Type="http://schemas.openxmlformats.org/officeDocument/2006/relationships/tags" Target="../tags/tag36.xml"/><Relationship Id="rId7" Type="http://schemas.openxmlformats.org/officeDocument/2006/relationships/tags" Target="../tags/tag40.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10" Type="http://schemas.openxmlformats.org/officeDocument/2006/relationships/image" Target="../media/image13.emf"/><Relationship Id="rId4" Type="http://schemas.openxmlformats.org/officeDocument/2006/relationships/tags" Target="../tags/tag37.xml"/><Relationship Id="rId9"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ags" Target="../tags/tag9.xml"/><Relationship Id="rId6" Type="http://schemas.openxmlformats.org/officeDocument/2006/relationships/image" Target="../media/image2.emf"/><Relationship Id="rId5" Type="http://schemas.openxmlformats.org/officeDocument/2006/relationships/image" Target="../media/image4.emf"/><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2.xml"/><Relationship Id="rId1" Type="http://schemas.openxmlformats.org/officeDocument/2006/relationships/tags" Target="../tags/tag10.xml"/><Relationship Id="rId6" Type="http://schemas.openxmlformats.org/officeDocument/2006/relationships/image" Target="../media/image2.emf"/><Relationship Id="rId5" Type="http://schemas.openxmlformats.org/officeDocument/2006/relationships/image" Target="../media/image4.emf"/><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xml"/><Relationship Id="rId1" Type="http://schemas.openxmlformats.org/officeDocument/2006/relationships/tags" Target="../tags/tag11.xml"/><Relationship Id="rId6" Type="http://schemas.openxmlformats.org/officeDocument/2006/relationships/image" Target="../media/image2.emf"/><Relationship Id="rId5" Type="http://schemas.openxmlformats.org/officeDocument/2006/relationships/image" Target="../media/image4.emf"/><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2.xml"/><Relationship Id="rId1" Type="http://schemas.openxmlformats.org/officeDocument/2006/relationships/tags" Target="../tags/tag12.xml"/><Relationship Id="rId6" Type="http://schemas.openxmlformats.org/officeDocument/2006/relationships/image" Target="../media/image2.emf"/><Relationship Id="rId5" Type="http://schemas.openxmlformats.org/officeDocument/2006/relationships/image" Target="../media/image4.emf"/><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2.xml"/><Relationship Id="rId1" Type="http://schemas.openxmlformats.org/officeDocument/2006/relationships/tags" Target="../tags/tag13.xml"/><Relationship Id="rId6" Type="http://schemas.openxmlformats.org/officeDocument/2006/relationships/image" Target="../media/image2.emf"/><Relationship Id="rId5" Type="http://schemas.openxmlformats.org/officeDocument/2006/relationships/image" Target="../media/image4.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10" name="Rechteck 10"/>
          <p:cNvSpPr/>
          <p:nvPr userDrawn="1">
            <p:custDataLst>
              <p:tags r:id="rId1"/>
            </p:custDataLst>
          </p:nvPr>
        </p:nvSpPr>
        <p:spPr bwMode="auto">
          <a:xfrm>
            <a:off x="311174" y="233681"/>
            <a:ext cx="11564713" cy="5636316"/>
          </a:xfrm>
          <a:custGeom>
            <a:avLst/>
            <a:gdLst>
              <a:gd name="connsiteX0" fmla="*/ 0 w 8684821"/>
              <a:gd name="connsiteY0" fmla="*/ 0 h 5636316"/>
              <a:gd name="connsiteX1" fmla="*/ 8684821 w 8684821"/>
              <a:gd name="connsiteY1" fmla="*/ 0 h 5636316"/>
              <a:gd name="connsiteX2" fmla="*/ 8684821 w 8684821"/>
              <a:gd name="connsiteY2" fmla="*/ 5636316 h 5636316"/>
              <a:gd name="connsiteX3" fmla="*/ 0 w 8684821"/>
              <a:gd name="connsiteY3" fmla="*/ 5636316 h 5636316"/>
              <a:gd name="connsiteX4" fmla="*/ 0 w 8684821"/>
              <a:gd name="connsiteY4" fmla="*/ 0 h 5636316"/>
              <a:gd name="connsiteX0" fmla="*/ 8684821 w 8684821"/>
              <a:gd name="connsiteY0" fmla="*/ 0 h 5636316"/>
              <a:gd name="connsiteX1" fmla="*/ 8684821 w 8684821"/>
              <a:gd name="connsiteY1" fmla="*/ 5636316 h 5636316"/>
              <a:gd name="connsiteX2" fmla="*/ 0 w 8684821"/>
              <a:gd name="connsiteY2" fmla="*/ 5636316 h 5636316"/>
              <a:gd name="connsiteX3" fmla="*/ 0 w 8684821"/>
              <a:gd name="connsiteY3" fmla="*/ 0 h 5636316"/>
              <a:gd name="connsiteX0" fmla="*/ 8684821 w 8684821"/>
              <a:gd name="connsiteY0" fmla="*/ 5636316 h 5636316"/>
              <a:gd name="connsiteX1" fmla="*/ 0 w 8684821"/>
              <a:gd name="connsiteY1" fmla="*/ 5636316 h 5636316"/>
              <a:gd name="connsiteX2" fmla="*/ 0 w 8684821"/>
              <a:gd name="connsiteY2" fmla="*/ 0 h 5636316"/>
              <a:gd name="connsiteX0" fmla="*/ 0 w 0"/>
              <a:gd name="connsiteY0" fmla="*/ 5636316 h 5636316"/>
              <a:gd name="connsiteX1" fmla="*/ 0 w 0"/>
              <a:gd name="connsiteY1" fmla="*/ 0 h 5636316"/>
              <a:gd name="connsiteX0" fmla="*/ 0 w 8684821"/>
              <a:gd name="connsiteY0" fmla="*/ 5636316 h 5636316"/>
              <a:gd name="connsiteX1" fmla="*/ 0 w 8684821"/>
              <a:gd name="connsiteY1" fmla="*/ 0 h 5636316"/>
              <a:gd name="connsiteX2" fmla="*/ 8684821 w 8684821"/>
              <a:gd name="connsiteY2" fmla="*/ 0 h 5636316"/>
              <a:gd name="connsiteX0" fmla="*/ 0 w 8684821"/>
              <a:gd name="connsiteY0" fmla="*/ 5636316 h 5636316"/>
              <a:gd name="connsiteX1" fmla="*/ 0 w 8684821"/>
              <a:gd name="connsiteY1" fmla="*/ 0 h 5636316"/>
              <a:gd name="connsiteX2" fmla="*/ 8684821 w 8684821"/>
              <a:gd name="connsiteY2" fmla="*/ 0 h 5636316"/>
              <a:gd name="connsiteX3" fmla="*/ 8684821 w 8684821"/>
              <a:gd name="connsiteY3" fmla="*/ 4412595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5" fmla="*/ 0 w 8684843"/>
              <a:gd name="connsiteY5" fmla="*/ 5636316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5" fmla="*/ 0 w 8684843"/>
              <a:gd name="connsiteY5" fmla="*/ 5636316 h 5636316"/>
              <a:gd name="connsiteX6" fmla="*/ 0 w 8684843"/>
              <a:gd name="connsiteY6" fmla="*/ 0 h 563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4843" h="5636316">
                <a:moveTo>
                  <a:pt x="0" y="5636316"/>
                </a:moveTo>
                <a:lnTo>
                  <a:pt x="0" y="0"/>
                </a:lnTo>
                <a:lnTo>
                  <a:pt x="8684821" y="0"/>
                </a:lnTo>
                <a:lnTo>
                  <a:pt x="8684821" y="4412595"/>
                </a:lnTo>
                <a:cubicBezTo>
                  <a:pt x="8684821" y="4412595"/>
                  <a:pt x="8710016" y="5571530"/>
                  <a:pt x="7086785" y="5636316"/>
                </a:cubicBezTo>
                <a:lnTo>
                  <a:pt x="0" y="5636316"/>
                </a:lnTo>
                <a:lnTo>
                  <a:pt x="0" y="0"/>
                </a:lnTo>
                <a:close/>
              </a:path>
            </a:pathLst>
          </a:custGeom>
          <a:gradFill flip="none" rotWithShape="1">
            <a:gsLst>
              <a:gs pos="18000">
                <a:srgbClr val="0089C4"/>
              </a:gs>
              <a:gs pos="0">
                <a:srgbClr val="0089C4"/>
              </a:gs>
              <a:gs pos="100000">
                <a:srgbClr val="629FD5"/>
              </a:gs>
            </a:gsLst>
            <a:lin ang="2100000" scaled="1"/>
            <a:tileRect/>
          </a:gra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36" tIns="45717" rIns="91436" bIns="45717" numCol="1" rtlCol="0" anchor="t" anchorCtr="0" compatLnSpc="1">
            <a:prstTxWarp prst="textNoShape">
              <a:avLst/>
            </a:prstTxWarp>
          </a:bodyPr>
          <a:lstStyle/>
          <a:p>
            <a:endParaRPr lang="en-US" sz="2000" dirty="0" smtClean="0">
              <a:solidFill>
                <a:srgbClr val="000000"/>
              </a:solidFill>
            </a:endParaRPr>
          </a:p>
        </p:txBody>
      </p:sp>
      <p:pic>
        <p:nvPicPr>
          <p:cNvPr id="8" name="Picture 7"/>
          <p:cNvPicPr>
            <a:picLocks/>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9467834" y="6329935"/>
            <a:ext cx="2133189" cy="29464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2" name="Rectangle 1"/>
          <p:cNvSpPr/>
          <p:nvPr userDrawn="1"/>
        </p:nvSpPr>
        <p:spPr>
          <a:xfrm>
            <a:off x="143152" y="6237312"/>
            <a:ext cx="767085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fontAlgn="auto">
              <a:spcBef>
                <a:spcPts val="0"/>
              </a:spcBef>
              <a:spcAft>
                <a:spcPts val="0"/>
              </a:spcAft>
            </a:pPr>
            <a:endParaRPr lang="de-DE">
              <a:solidFill>
                <a:srgbClr val="FFFFFF"/>
              </a:solidFill>
            </a:endParaRPr>
          </a:p>
        </p:txBody>
      </p:sp>
      <p:sp>
        <p:nvSpPr>
          <p:cNvPr id="4" name="Text Placeholder 3"/>
          <p:cNvSpPr>
            <a:spLocks noGrp="1"/>
          </p:cNvSpPr>
          <p:nvPr>
            <p:ph type="body" sz="quarter" idx="11" hasCustomPrompt="1"/>
          </p:nvPr>
        </p:nvSpPr>
        <p:spPr>
          <a:xfrm>
            <a:off x="1102562" y="4608000"/>
            <a:ext cx="5752500" cy="252000"/>
          </a:xfrm>
          <a:prstGeom prst="rect">
            <a:avLst/>
          </a:prstGeom>
        </p:spPr>
        <p:txBody>
          <a:bodyPr lIns="0" tIns="0" rIns="0" bIns="0"/>
          <a:lstStyle>
            <a:lvl1pPr marL="0" indent="0">
              <a:spcBef>
                <a:spcPts val="0"/>
              </a:spcBef>
              <a:buFontTx/>
              <a:buNone/>
              <a:defRPr sz="1900" b="1">
                <a:solidFill>
                  <a:schemeClr val="bg1"/>
                </a:solidFill>
              </a:defRPr>
            </a:lvl1pPr>
          </a:lstStyle>
          <a:p>
            <a:pPr lvl="0"/>
            <a:r>
              <a:rPr lang="en-GB" noProof="0" dirty="0" smtClean="0"/>
              <a:t>_Author</a:t>
            </a:r>
            <a:endParaRPr lang="en-GB" noProof="0" dirty="0"/>
          </a:p>
        </p:txBody>
      </p:sp>
      <p:sp>
        <p:nvSpPr>
          <p:cNvPr id="16" name="Text Placeholder 3"/>
          <p:cNvSpPr>
            <a:spLocks noGrp="1"/>
          </p:cNvSpPr>
          <p:nvPr>
            <p:ph type="body" sz="quarter" idx="12" hasCustomPrompt="1"/>
          </p:nvPr>
        </p:nvSpPr>
        <p:spPr>
          <a:xfrm>
            <a:off x="1102562" y="4878000"/>
            <a:ext cx="5752500" cy="252000"/>
          </a:xfrm>
          <a:prstGeom prst="rect">
            <a:avLst/>
          </a:prstGeom>
        </p:spPr>
        <p:txBody>
          <a:bodyPr lIns="0" tIns="0" rIns="0" bIns="0"/>
          <a:lstStyle>
            <a:lvl1pPr marL="0" indent="0">
              <a:spcBef>
                <a:spcPts val="0"/>
              </a:spcBef>
              <a:buFontTx/>
              <a:buNone/>
              <a:defRPr sz="1600" b="0">
                <a:solidFill>
                  <a:schemeClr val="bg1"/>
                </a:solidFill>
              </a:defRPr>
            </a:lvl1pPr>
          </a:lstStyle>
          <a:p>
            <a:pPr lvl="0"/>
            <a:r>
              <a:rPr lang="en-GB" noProof="0" dirty="0" smtClean="0"/>
              <a:t>_Sector</a:t>
            </a:r>
            <a:endParaRPr lang="en-GB" noProof="0" dirty="0"/>
          </a:p>
        </p:txBody>
      </p:sp>
      <p:sp>
        <p:nvSpPr>
          <p:cNvPr id="18" name="Text Placeholder 3"/>
          <p:cNvSpPr>
            <a:spLocks noGrp="1"/>
          </p:cNvSpPr>
          <p:nvPr>
            <p:ph type="body" sz="quarter" idx="13" hasCustomPrompt="1"/>
          </p:nvPr>
        </p:nvSpPr>
        <p:spPr>
          <a:xfrm>
            <a:off x="1102562" y="5148000"/>
            <a:ext cx="5752500" cy="252000"/>
          </a:xfrm>
          <a:prstGeom prst="rect">
            <a:avLst/>
          </a:prstGeom>
        </p:spPr>
        <p:txBody>
          <a:bodyPr lIns="0" tIns="0" rIns="0" bIns="0"/>
          <a:lstStyle>
            <a:lvl1pPr marL="0" marR="0" indent="0" algn="l" defTabSz="914354" rtl="0" eaLnBrk="1" fontAlgn="auto" latinLnBrk="0" hangingPunct="1">
              <a:lnSpc>
                <a:spcPct val="100000"/>
              </a:lnSpc>
              <a:spcBef>
                <a:spcPct val="20000"/>
              </a:spcBef>
              <a:spcAft>
                <a:spcPts val="0"/>
              </a:spcAft>
              <a:buClrTx/>
              <a:buSzTx/>
              <a:buFontTx/>
              <a:buNone/>
              <a:tabLst/>
              <a:defRPr sz="1600" b="0">
                <a:solidFill>
                  <a:schemeClr val="bg1"/>
                </a:solidFill>
              </a:defRPr>
            </a:lvl1pPr>
          </a:lstStyle>
          <a:p>
            <a:pPr marL="0" marR="0" lvl="0" indent="0" algn="l" defTabSz="914354" rtl="0" eaLnBrk="1" fontAlgn="auto" latinLnBrk="0" hangingPunct="1">
              <a:lnSpc>
                <a:spcPct val="100000"/>
              </a:lnSpc>
              <a:spcBef>
                <a:spcPct val="20000"/>
              </a:spcBef>
              <a:spcAft>
                <a:spcPts val="0"/>
              </a:spcAft>
              <a:buClrTx/>
              <a:buSzTx/>
              <a:buFontTx/>
              <a:buNone/>
              <a:tabLst/>
              <a:defRPr/>
            </a:pPr>
            <a:r>
              <a:rPr lang="en-GB" noProof="0" dirty="0" smtClean="0"/>
              <a:t>_Date</a:t>
            </a:r>
          </a:p>
          <a:p>
            <a:pPr lvl="0"/>
            <a:endParaRPr lang="en-GB" noProof="0" dirty="0"/>
          </a:p>
        </p:txBody>
      </p:sp>
      <p:sp>
        <p:nvSpPr>
          <p:cNvPr id="9" name="Text Placeholder 3"/>
          <p:cNvSpPr>
            <a:spLocks noGrp="1"/>
          </p:cNvSpPr>
          <p:nvPr>
            <p:ph type="body" sz="quarter" idx="10" hasCustomPrompt="1"/>
          </p:nvPr>
        </p:nvSpPr>
        <p:spPr>
          <a:xfrm>
            <a:off x="1103460" y="2052000"/>
            <a:ext cx="9971000" cy="767400"/>
          </a:xfrm>
          <a:prstGeom prst="rect">
            <a:avLst/>
          </a:prstGeom>
        </p:spPr>
        <p:txBody>
          <a:bodyPr lIns="0" tIns="0" rIns="0" bIns="0"/>
          <a:lstStyle>
            <a:lvl1pPr marL="0" indent="0" algn="l">
              <a:spcBef>
                <a:spcPts val="0"/>
              </a:spcBef>
              <a:buFontTx/>
              <a:buNone/>
              <a:defRPr sz="4800" baseline="0">
                <a:solidFill>
                  <a:schemeClr val="bg1"/>
                </a:solidFill>
              </a:defRPr>
            </a:lvl1pPr>
            <a:lvl2pPr>
              <a:defRPr sz="4800"/>
            </a:lvl2pPr>
            <a:lvl3pPr>
              <a:defRPr sz="4800"/>
            </a:lvl3pPr>
            <a:lvl4pPr>
              <a:defRPr sz="4800"/>
            </a:lvl4pPr>
            <a:lvl5pPr>
              <a:defRPr sz="4800"/>
            </a:lvl5pPr>
          </a:lstStyle>
          <a:p>
            <a:pPr lvl="0"/>
            <a:r>
              <a:rPr lang="en-GB" noProof="0" dirty="0" smtClean="0"/>
              <a:t>Main Title in Title Case</a:t>
            </a:r>
          </a:p>
        </p:txBody>
      </p:sp>
      <p:sp>
        <p:nvSpPr>
          <p:cNvPr id="11" name="Text Placeholder 3"/>
          <p:cNvSpPr>
            <a:spLocks noGrp="1"/>
          </p:cNvSpPr>
          <p:nvPr>
            <p:ph type="body" sz="quarter" idx="14" hasCustomPrompt="1"/>
          </p:nvPr>
        </p:nvSpPr>
        <p:spPr>
          <a:xfrm>
            <a:off x="1103460" y="2819400"/>
            <a:ext cx="9971000" cy="609600"/>
          </a:xfrm>
          <a:prstGeom prst="rect">
            <a:avLst/>
          </a:prstGeom>
        </p:spPr>
        <p:txBody>
          <a:bodyPr lIns="0" tIns="0" rIns="0" bIns="0">
            <a:normAutofit/>
          </a:bodyPr>
          <a:lstStyle>
            <a:lvl1pPr marL="0" indent="0" algn="l">
              <a:spcBef>
                <a:spcPts val="0"/>
              </a:spcBef>
              <a:buFontTx/>
              <a:buNone/>
              <a:defRPr sz="3600" i="1" baseline="0">
                <a:solidFill>
                  <a:schemeClr val="bg1"/>
                </a:solidFill>
              </a:defRPr>
            </a:lvl1pPr>
            <a:lvl2pPr>
              <a:defRPr sz="4800"/>
            </a:lvl2pPr>
            <a:lvl3pPr>
              <a:defRPr sz="4800"/>
            </a:lvl3pPr>
            <a:lvl4pPr>
              <a:defRPr sz="4800"/>
            </a:lvl4pPr>
            <a:lvl5pPr>
              <a:defRPr sz="4800"/>
            </a:lvl5pPr>
          </a:lstStyle>
          <a:p>
            <a:pPr lvl="0"/>
            <a:r>
              <a:rPr lang="en-GB" noProof="0" dirty="0" smtClean="0"/>
              <a:t>Subtitle in Title Case</a:t>
            </a:r>
          </a:p>
        </p:txBody>
      </p:sp>
    </p:spTree>
    <p:extLst>
      <p:ext uri="{BB962C8B-B14F-4D97-AF65-F5344CB8AC3E}">
        <p14:creationId xmlns:p14="http://schemas.microsoft.com/office/powerpoint/2010/main" val="16335417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_Title slide dark blue">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3152" y="108031"/>
            <a:ext cx="11985707" cy="6469133"/>
          </a:xfrm>
          <a:prstGeom prst="rect">
            <a:avLst/>
          </a:prstGeom>
        </p:spPr>
      </p:pic>
      <p:pic>
        <p:nvPicPr>
          <p:cNvPr id="3" name="Picture 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12176125" cy="6858000"/>
          </a:xfrm>
          <a:prstGeom prst="rect">
            <a:avLst/>
          </a:prstGeom>
        </p:spPr>
      </p:pic>
      <p:sp>
        <p:nvSpPr>
          <p:cNvPr id="2" name="Rectangle 1"/>
          <p:cNvSpPr/>
          <p:nvPr userDrawn="1"/>
        </p:nvSpPr>
        <p:spPr bwMode="white">
          <a:xfrm>
            <a:off x="143152" y="6237312"/>
            <a:ext cx="11985707"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45" tIns="60873" rIns="121745" bIns="60873" rtlCol="0" anchor="ctr"/>
          <a:lstStyle/>
          <a:p>
            <a:pPr algn="ctr"/>
            <a:endParaRPr lang="en-US" dirty="0"/>
          </a:p>
        </p:txBody>
      </p:sp>
      <p:sp>
        <p:nvSpPr>
          <p:cNvPr id="19" name="Text Placeholder 3"/>
          <p:cNvSpPr>
            <a:spLocks noGrp="1"/>
          </p:cNvSpPr>
          <p:nvPr>
            <p:ph type="body" sz="quarter" idx="11" hasCustomPrompt="1"/>
          </p:nvPr>
        </p:nvSpPr>
        <p:spPr bwMode="white">
          <a:xfrm>
            <a:off x="1102562" y="4408944"/>
            <a:ext cx="5752500" cy="252000"/>
          </a:xfrm>
          <a:prstGeom prst="rect">
            <a:avLst/>
          </a:prstGeom>
        </p:spPr>
        <p:txBody>
          <a:bodyPr lIns="0" tIns="0" rIns="0" bIns="0"/>
          <a:lstStyle>
            <a:lvl1pPr marL="0" indent="0">
              <a:spcBef>
                <a:spcPts val="0"/>
              </a:spcBef>
              <a:buFontTx/>
              <a:buNone/>
              <a:defRPr sz="1731" b="1">
                <a:solidFill>
                  <a:schemeClr val="bg1"/>
                </a:solidFill>
              </a:defRPr>
            </a:lvl1pPr>
          </a:lstStyle>
          <a:p>
            <a:pPr lvl="0"/>
            <a:r>
              <a:rPr lang="en-US" noProof="0" dirty="0" smtClean="0"/>
              <a:t>_Author</a:t>
            </a:r>
            <a:endParaRPr lang="en-US" noProof="0" dirty="0"/>
          </a:p>
        </p:txBody>
      </p:sp>
      <p:sp>
        <p:nvSpPr>
          <p:cNvPr id="20" name="Text Placeholder 3"/>
          <p:cNvSpPr>
            <a:spLocks noGrp="1"/>
          </p:cNvSpPr>
          <p:nvPr>
            <p:ph type="body" sz="quarter" idx="12" hasCustomPrompt="1"/>
          </p:nvPr>
        </p:nvSpPr>
        <p:spPr bwMode="white">
          <a:xfrm>
            <a:off x="1102562" y="4678944"/>
            <a:ext cx="5752500" cy="252000"/>
          </a:xfrm>
          <a:prstGeom prst="rect">
            <a:avLst/>
          </a:prstGeom>
        </p:spPr>
        <p:txBody>
          <a:bodyPr lIns="0" tIns="0" rIns="0" bIns="0"/>
          <a:lstStyle>
            <a:lvl1pPr marL="0" indent="0">
              <a:spcBef>
                <a:spcPts val="0"/>
              </a:spcBef>
              <a:buFontTx/>
              <a:buNone/>
              <a:defRPr sz="1598" b="0">
                <a:solidFill>
                  <a:schemeClr val="bg1"/>
                </a:solidFill>
              </a:defRPr>
            </a:lvl1pPr>
          </a:lstStyle>
          <a:p>
            <a:pPr lvl="0"/>
            <a:r>
              <a:rPr lang="en-US" noProof="0" dirty="0" smtClean="0"/>
              <a:t>_Business</a:t>
            </a:r>
            <a:endParaRPr lang="en-US" noProof="0" dirty="0"/>
          </a:p>
        </p:txBody>
      </p:sp>
      <p:sp>
        <p:nvSpPr>
          <p:cNvPr id="21" name="Text Placeholder 3"/>
          <p:cNvSpPr>
            <a:spLocks noGrp="1"/>
          </p:cNvSpPr>
          <p:nvPr>
            <p:ph type="body" sz="quarter" idx="14" hasCustomPrompt="1"/>
          </p:nvPr>
        </p:nvSpPr>
        <p:spPr bwMode="white">
          <a:xfrm>
            <a:off x="1102562" y="4957736"/>
            <a:ext cx="5752500" cy="252000"/>
          </a:xfrm>
          <a:prstGeom prst="rect">
            <a:avLst/>
          </a:prstGeom>
        </p:spPr>
        <p:txBody>
          <a:bodyPr lIns="0" tIns="0" rIns="0" bIns="0"/>
          <a:lstStyle>
            <a:lvl1pPr marL="0" indent="0">
              <a:spcBef>
                <a:spcPts val="0"/>
              </a:spcBef>
              <a:buFontTx/>
              <a:buNone/>
              <a:defRPr sz="1598" b="0">
                <a:solidFill>
                  <a:schemeClr val="bg1"/>
                </a:solidFill>
              </a:defRPr>
            </a:lvl1pPr>
          </a:lstStyle>
          <a:p>
            <a:pPr lvl="0"/>
            <a:r>
              <a:rPr lang="en-US" noProof="0" dirty="0" smtClean="0"/>
              <a:t>_Date</a:t>
            </a:r>
            <a:endParaRPr lang="en-US" noProof="0" dirty="0"/>
          </a:p>
        </p:txBody>
      </p:sp>
      <p:pic>
        <p:nvPicPr>
          <p:cNvPr id="22" name="Picture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07931" y="6288409"/>
            <a:ext cx="1725493" cy="269704"/>
          </a:xfrm>
          <a:prstGeom prst="rect">
            <a:avLst/>
          </a:prstGeom>
        </p:spPr>
      </p:pic>
      <p:pic>
        <p:nvPicPr>
          <p:cNvPr id="23" name="Picture 22"/>
          <p:cNvPicPr>
            <a:picLocks/>
          </p:cNvPicPr>
          <p:nvPr userDrawn="1">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711540" y="6160237"/>
            <a:ext cx="1931773" cy="355736"/>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0" name="Text Placeholder 3"/>
          <p:cNvSpPr>
            <a:spLocks noGrp="1"/>
          </p:cNvSpPr>
          <p:nvPr>
            <p:ph type="body" sz="quarter" idx="10" hasCustomPrompt="1"/>
          </p:nvPr>
        </p:nvSpPr>
        <p:spPr bwMode="white">
          <a:xfrm>
            <a:off x="1103460" y="2046817"/>
            <a:ext cx="8206202" cy="1607499"/>
          </a:xfrm>
          <a:prstGeom prst="rect">
            <a:avLst/>
          </a:prstGeom>
        </p:spPr>
        <p:txBody>
          <a:bodyPr lIns="0" tIns="0" rIns="0" bIns="0"/>
          <a:lstStyle>
            <a:lvl1pPr marL="0" indent="0" algn="l">
              <a:spcBef>
                <a:spcPts val="0"/>
              </a:spcBef>
              <a:buFontTx/>
              <a:buNone/>
              <a:defRPr sz="4794">
                <a:solidFill>
                  <a:schemeClr val="bg1"/>
                </a:solidFill>
              </a:defRPr>
            </a:lvl1pPr>
            <a:lvl2pPr>
              <a:defRPr sz="6392"/>
            </a:lvl2pPr>
            <a:lvl3pPr>
              <a:defRPr sz="6392"/>
            </a:lvl3pPr>
            <a:lvl4pPr>
              <a:defRPr sz="6392"/>
            </a:lvl4pPr>
            <a:lvl5pPr>
              <a:defRPr sz="6392"/>
            </a:lvl5pPr>
          </a:lstStyle>
          <a:p>
            <a:pPr lvl="0"/>
            <a:r>
              <a:rPr lang="en-US" noProof="0" dirty="0" smtClean="0"/>
              <a:t>Click to add title</a:t>
            </a:r>
          </a:p>
        </p:txBody>
      </p:sp>
    </p:spTree>
    <p:extLst>
      <p:ext uri="{BB962C8B-B14F-4D97-AF65-F5344CB8AC3E}">
        <p14:creationId xmlns:p14="http://schemas.microsoft.com/office/powerpoint/2010/main" val="121133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Title slide dark blue">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70583" y="154329"/>
            <a:ext cx="11646237" cy="6659048"/>
          </a:xfrm>
          <a:prstGeom prst="rect">
            <a:avLst/>
          </a:prstGeom>
        </p:spPr>
      </p:pic>
      <p:sp>
        <p:nvSpPr>
          <p:cNvPr id="5" name="Rectangle 4"/>
          <p:cNvSpPr/>
          <p:nvPr userDrawn="1"/>
        </p:nvSpPr>
        <p:spPr>
          <a:xfrm>
            <a:off x="270582" y="154330"/>
            <a:ext cx="8194724" cy="5571281"/>
          </a:xfrm>
          <a:prstGeom prst="rect">
            <a:avLst/>
          </a:prstGeom>
          <a:gradFill>
            <a:gsLst>
              <a:gs pos="38000">
                <a:schemeClr val="tx1">
                  <a:alpha val="0"/>
                </a:schemeClr>
              </a:gs>
              <a:gs pos="100000">
                <a:schemeClr val="tx1">
                  <a:alpha val="47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39" y="0"/>
            <a:ext cx="12176125" cy="6858000"/>
          </a:xfrm>
          <a:prstGeom prst="rect">
            <a:avLst/>
          </a:prstGeom>
        </p:spPr>
      </p:pic>
      <p:sp>
        <p:nvSpPr>
          <p:cNvPr id="2" name="Rectangle 1"/>
          <p:cNvSpPr/>
          <p:nvPr userDrawn="1"/>
        </p:nvSpPr>
        <p:spPr bwMode="white">
          <a:xfrm>
            <a:off x="143152" y="6237312"/>
            <a:ext cx="11985707"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45" tIns="60873" rIns="121745" bIns="60873" rtlCol="0" anchor="ctr"/>
          <a:lstStyle/>
          <a:p>
            <a:pPr algn="ctr"/>
            <a:endParaRPr lang="en-US" dirty="0"/>
          </a:p>
        </p:txBody>
      </p:sp>
      <p:sp>
        <p:nvSpPr>
          <p:cNvPr id="19" name="Text Placeholder 3"/>
          <p:cNvSpPr>
            <a:spLocks noGrp="1"/>
          </p:cNvSpPr>
          <p:nvPr>
            <p:ph type="body" sz="quarter" idx="11" hasCustomPrompt="1"/>
          </p:nvPr>
        </p:nvSpPr>
        <p:spPr bwMode="white">
          <a:xfrm>
            <a:off x="1102562" y="4408944"/>
            <a:ext cx="5752500" cy="252000"/>
          </a:xfrm>
          <a:prstGeom prst="rect">
            <a:avLst/>
          </a:prstGeom>
        </p:spPr>
        <p:txBody>
          <a:bodyPr lIns="0" tIns="0" rIns="0" bIns="0"/>
          <a:lstStyle>
            <a:lvl1pPr marL="0" indent="0">
              <a:spcBef>
                <a:spcPts val="0"/>
              </a:spcBef>
              <a:buFontTx/>
              <a:buNone/>
              <a:defRPr sz="1731" b="1">
                <a:solidFill>
                  <a:schemeClr val="bg1"/>
                </a:solidFill>
              </a:defRPr>
            </a:lvl1pPr>
          </a:lstStyle>
          <a:p>
            <a:pPr lvl="0"/>
            <a:r>
              <a:rPr lang="en-US" noProof="0" dirty="0" smtClean="0"/>
              <a:t>_Author</a:t>
            </a:r>
            <a:endParaRPr lang="en-US" noProof="0" dirty="0"/>
          </a:p>
        </p:txBody>
      </p:sp>
      <p:sp>
        <p:nvSpPr>
          <p:cNvPr id="20" name="Text Placeholder 3"/>
          <p:cNvSpPr>
            <a:spLocks noGrp="1"/>
          </p:cNvSpPr>
          <p:nvPr>
            <p:ph type="body" sz="quarter" idx="12" hasCustomPrompt="1"/>
          </p:nvPr>
        </p:nvSpPr>
        <p:spPr bwMode="white">
          <a:xfrm>
            <a:off x="1102562" y="4678944"/>
            <a:ext cx="5752500" cy="252000"/>
          </a:xfrm>
          <a:prstGeom prst="rect">
            <a:avLst/>
          </a:prstGeom>
        </p:spPr>
        <p:txBody>
          <a:bodyPr lIns="0" tIns="0" rIns="0" bIns="0"/>
          <a:lstStyle>
            <a:lvl1pPr marL="0" indent="0">
              <a:spcBef>
                <a:spcPts val="0"/>
              </a:spcBef>
              <a:buFontTx/>
              <a:buNone/>
              <a:defRPr sz="1598" b="0">
                <a:solidFill>
                  <a:schemeClr val="bg1"/>
                </a:solidFill>
              </a:defRPr>
            </a:lvl1pPr>
          </a:lstStyle>
          <a:p>
            <a:pPr lvl="0"/>
            <a:r>
              <a:rPr lang="en-US" noProof="0" dirty="0" smtClean="0"/>
              <a:t>_Business</a:t>
            </a:r>
            <a:endParaRPr lang="en-US" noProof="0" dirty="0"/>
          </a:p>
        </p:txBody>
      </p:sp>
      <p:sp>
        <p:nvSpPr>
          <p:cNvPr id="21" name="Text Placeholder 3"/>
          <p:cNvSpPr>
            <a:spLocks noGrp="1"/>
          </p:cNvSpPr>
          <p:nvPr>
            <p:ph type="body" sz="quarter" idx="14" hasCustomPrompt="1"/>
          </p:nvPr>
        </p:nvSpPr>
        <p:spPr bwMode="white">
          <a:xfrm>
            <a:off x="1102562" y="4957736"/>
            <a:ext cx="5752500" cy="252000"/>
          </a:xfrm>
          <a:prstGeom prst="rect">
            <a:avLst/>
          </a:prstGeom>
        </p:spPr>
        <p:txBody>
          <a:bodyPr lIns="0" tIns="0" rIns="0" bIns="0"/>
          <a:lstStyle>
            <a:lvl1pPr marL="0" indent="0">
              <a:spcBef>
                <a:spcPts val="0"/>
              </a:spcBef>
              <a:buFontTx/>
              <a:buNone/>
              <a:defRPr sz="1598" b="0">
                <a:solidFill>
                  <a:schemeClr val="bg1"/>
                </a:solidFill>
              </a:defRPr>
            </a:lvl1pPr>
          </a:lstStyle>
          <a:p>
            <a:pPr lvl="0"/>
            <a:r>
              <a:rPr lang="en-US" noProof="0" dirty="0" smtClean="0"/>
              <a:t>_Date</a:t>
            </a:r>
            <a:endParaRPr lang="en-US" noProof="0" dirty="0"/>
          </a:p>
        </p:txBody>
      </p:sp>
      <p:pic>
        <p:nvPicPr>
          <p:cNvPr id="22" name="Picture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07931" y="6288409"/>
            <a:ext cx="1725493" cy="269704"/>
          </a:xfrm>
          <a:prstGeom prst="rect">
            <a:avLst/>
          </a:prstGeom>
        </p:spPr>
      </p:pic>
      <p:pic>
        <p:nvPicPr>
          <p:cNvPr id="23" name="Picture 22"/>
          <p:cNvPicPr>
            <a:picLocks/>
          </p:cNvPicPr>
          <p:nvPr userDrawn="1">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711540" y="6160237"/>
            <a:ext cx="1931773" cy="355736"/>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0" name="Text Placeholder 3"/>
          <p:cNvSpPr>
            <a:spLocks noGrp="1"/>
          </p:cNvSpPr>
          <p:nvPr>
            <p:ph type="body" sz="quarter" idx="10" hasCustomPrompt="1"/>
          </p:nvPr>
        </p:nvSpPr>
        <p:spPr bwMode="white">
          <a:xfrm>
            <a:off x="1103460" y="2046817"/>
            <a:ext cx="4044420" cy="1607499"/>
          </a:xfrm>
          <a:prstGeom prst="rect">
            <a:avLst/>
          </a:prstGeom>
        </p:spPr>
        <p:txBody>
          <a:bodyPr lIns="0" tIns="0" rIns="0" bIns="0"/>
          <a:lstStyle>
            <a:lvl1pPr marL="0" indent="0" algn="l">
              <a:spcBef>
                <a:spcPts val="0"/>
              </a:spcBef>
              <a:buFontTx/>
              <a:buNone/>
              <a:defRPr sz="4794">
                <a:solidFill>
                  <a:schemeClr val="bg1"/>
                </a:solidFill>
              </a:defRPr>
            </a:lvl1pPr>
            <a:lvl2pPr>
              <a:defRPr sz="6392"/>
            </a:lvl2pPr>
            <a:lvl3pPr>
              <a:defRPr sz="6392"/>
            </a:lvl3pPr>
            <a:lvl4pPr>
              <a:defRPr sz="6392"/>
            </a:lvl4pPr>
            <a:lvl5pPr>
              <a:defRPr sz="6392"/>
            </a:lvl5pPr>
          </a:lstStyle>
          <a:p>
            <a:pPr lvl="0"/>
            <a:r>
              <a:rPr lang="en-US" noProof="0" dirty="0" smtClean="0"/>
              <a:t>Click to add title</a:t>
            </a:r>
          </a:p>
        </p:txBody>
      </p:sp>
    </p:spTree>
    <p:extLst>
      <p:ext uri="{BB962C8B-B14F-4D97-AF65-F5344CB8AC3E}">
        <p14:creationId xmlns:p14="http://schemas.microsoft.com/office/powerpoint/2010/main" val="43405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4" name="Freihandform 3"/>
          <p:cNvSpPr/>
          <p:nvPr userDrawn="1">
            <p:custDataLst>
              <p:tags r:id="rId1"/>
            </p:custDataLst>
          </p:nvPr>
        </p:nvSpPr>
        <p:spPr bwMode="auto">
          <a:xfrm>
            <a:off x="2" y="1"/>
            <a:ext cx="12176126" cy="685800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gradFill flip="none" rotWithShape="1">
            <a:gsLst>
              <a:gs pos="0">
                <a:srgbClr val="003478"/>
              </a:gs>
              <a:gs pos="100000">
                <a:srgbClr val="0089C4"/>
              </a:gs>
            </a:gsLst>
            <a:lin ang="2100000" scaled="1"/>
            <a:tileRect/>
          </a:gra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321" tIns="45660" rIns="91321" bIns="45660" numCol="1" rtlCol="0" anchor="t" anchorCtr="0" compatLnSpc="1">
            <a:prstTxWarp prst="textNoShape">
              <a:avLst/>
            </a:prstTxWarp>
          </a:bodyPr>
          <a:lstStyle/>
          <a:p>
            <a:pPr defTabSz="913211" fontAlgn="base">
              <a:spcBef>
                <a:spcPct val="0"/>
              </a:spcBef>
              <a:spcAft>
                <a:spcPct val="0"/>
              </a:spcAft>
            </a:pPr>
            <a:endParaRPr lang="en-US" sz="1997" smtClean="0">
              <a:solidFill>
                <a:srgbClr val="000000"/>
              </a:solidFill>
              <a:latin typeface="Arial" charset="0"/>
            </a:endParaRPr>
          </a:p>
        </p:txBody>
      </p:sp>
      <p:sp>
        <p:nvSpPr>
          <p:cNvPr id="5" name="Text Placeholder 3"/>
          <p:cNvSpPr>
            <a:spLocks noGrp="1"/>
          </p:cNvSpPr>
          <p:nvPr>
            <p:ph type="body" sz="quarter" idx="10" hasCustomPrompt="1"/>
          </p:nvPr>
        </p:nvSpPr>
        <p:spPr>
          <a:xfrm>
            <a:off x="625565" y="2846865"/>
            <a:ext cx="10869881" cy="863703"/>
          </a:xfrm>
          <a:prstGeom prst="rect">
            <a:avLst/>
          </a:prstGeom>
        </p:spPr>
        <p:txBody>
          <a:bodyPr lIns="0" tIns="0" rIns="0" bIns="0"/>
          <a:lstStyle>
            <a:lvl1pPr marL="0" indent="0" algn="l">
              <a:lnSpc>
                <a:spcPct val="80000"/>
              </a:lnSpc>
              <a:spcBef>
                <a:spcPts val="0"/>
              </a:spcBef>
              <a:buFontTx/>
              <a:buNone/>
              <a:defRPr sz="6259" b="0" i="0">
                <a:solidFill>
                  <a:schemeClr val="bg1"/>
                </a:solidFill>
                <a:latin typeface="Calibri Light" charset="0"/>
                <a:ea typeface="Calibri Light" charset="0"/>
                <a:cs typeface="Calibri Light" charset="0"/>
              </a:defRPr>
            </a:lvl1pPr>
            <a:lvl2pPr>
              <a:defRPr sz="4794"/>
            </a:lvl2pPr>
            <a:lvl3pPr>
              <a:defRPr sz="4794"/>
            </a:lvl3pPr>
            <a:lvl4pPr>
              <a:defRPr sz="4794"/>
            </a:lvl4pPr>
            <a:lvl5pPr>
              <a:defRPr sz="4794"/>
            </a:lvl5pPr>
          </a:lstStyle>
          <a:p>
            <a:pPr lvl="0"/>
            <a:r>
              <a:rPr lang="en-US" noProof="0" dirty="0" smtClean="0"/>
              <a:t>Click to add title</a:t>
            </a:r>
            <a:endParaRPr lang="en-US" noProof="0" dirty="0"/>
          </a:p>
        </p:txBody>
      </p:sp>
      <p:pic>
        <p:nvPicPr>
          <p:cNvPr id="6" name="Picture 5"/>
          <p:cNvPicPr>
            <a:picLocks noChangeAspect="1"/>
          </p:cNvPicPr>
          <p:nvPr userDrawn="1"/>
        </p:nvPicPr>
        <p:blipFill>
          <a:blip r:embed="rId3">
            <a:alphaModFix/>
          </a:blip>
          <a:stretch>
            <a:fillRect/>
          </a:stretch>
        </p:blipFill>
        <p:spPr>
          <a:xfrm>
            <a:off x="11023909" y="289983"/>
            <a:ext cx="479993" cy="613832"/>
          </a:xfrm>
          <a:prstGeom prst="rect">
            <a:avLst/>
          </a:prstGeom>
          <a:noFill/>
        </p:spPr>
      </p:pic>
    </p:spTree>
    <p:extLst>
      <p:ext uri="{BB962C8B-B14F-4D97-AF65-F5344CB8AC3E}">
        <p14:creationId xmlns:p14="http://schemas.microsoft.com/office/powerpoint/2010/main" val="129828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_content">
    <p:spTree>
      <p:nvGrpSpPr>
        <p:cNvPr id="1" name=""/>
        <p:cNvGrpSpPr/>
        <p:nvPr/>
      </p:nvGrpSpPr>
      <p:grpSpPr>
        <a:xfrm>
          <a:off x="0" y="0"/>
          <a:ext cx="0" cy="0"/>
          <a:chOff x="0" y="0"/>
          <a:chExt cx="0" cy="0"/>
        </a:xfrm>
      </p:grpSpPr>
      <p:sp>
        <p:nvSpPr>
          <p:cNvPr id="4" name="Freihandform 3"/>
          <p:cNvSpPr/>
          <p:nvPr userDrawn="1">
            <p:custDataLst>
              <p:tags r:id="rId1"/>
            </p:custDataLst>
          </p:nvPr>
        </p:nvSpPr>
        <p:spPr bwMode="auto">
          <a:xfrm>
            <a:off x="2" y="1"/>
            <a:ext cx="12176126" cy="685800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gradFill flip="none" rotWithShape="1">
            <a:gsLst>
              <a:gs pos="0">
                <a:srgbClr val="003478"/>
              </a:gs>
              <a:gs pos="100000">
                <a:srgbClr val="0089C4"/>
              </a:gs>
            </a:gsLst>
            <a:lin ang="2100000" scaled="1"/>
            <a:tileRect/>
          </a:gra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321" tIns="45660" rIns="91321" bIns="45660" numCol="1" rtlCol="0" anchor="t" anchorCtr="0" compatLnSpc="1">
            <a:prstTxWarp prst="textNoShape">
              <a:avLst/>
            </a:prstTxWarp>
          </a:bodyPr>
          <a:lstStyle/>
          <a:p>
            <a:pPr defTabSz="913211" fontAlgn="base">
              <a:spcBef>
                <a:spcPct val="0"/>
              </a:spcBef>
              <a:spcAft>
                <a:spcPct val="0"/>
              </a:spcAft>
            </a:pPr>
            <a:endParaRPr lang="en-US" sz="1997" smtClean="0">
              <a:solidFill>
                <a:srgbClr val="000000"/>
              </a:solidFill>
              <a:latin typeface="Arial" charset="0"/>
            </a:endParaRPr>
          </a:p>
        </p:txBody>
      </p:sp>
      <p:sp>
        <p:nvSpPr>
          <p:cNvPr id="6" name="Text Placeholder 3"/>
          <p:cNvSpPr>
            <a:spLocks noGrp="1"/>
          </p:cNvSpPr>
          <p:nvPr>
            <p:ph type="body" sz="quarter" idx="10" hasCustomPrompt="1"/>
          </p:nvPr>
        </p:nvSpPr>
        <p:spPr>
          <a:xfrm>
            <a:off x="671804" y="516495"/>
            <a:ext cx="10070928" cy="1258291"/>
          </a:xfrm>
          <a:prstGeom prst="rect">
            <a:avLst/>
          </a:prstGeom>
        </p:spPr>
        <p:txBody>
          <a:bodyPr lIns="0" tIns="0" rIns="0" bIns="0"/>
          <a:lstStyle>
            <a:lvl1pPr marL="0" indent="0" algn="l">
              <a:lnSpc>
                <a:spcPct val="80000"/>
              </a:lnSpc>
              <a:spcBef>
                <a:spcPts val="0"/>
              </a:spcBef>
              <a:buFontTx/>
              <a:buNone/>
              <a:defRPr sz="3862" b="0" i="0">
                <a:solidFill>
                  <a:schemeClr val="bg1"/>
                </a:solidFill>
                <a:latin typeface="Calibri Light" charset="0"/>
                <a:ea typeface="Calibri Light" charset="0"/>
                <a:cs typeface="Calibri Light" charset="0"/>
              </a:defRPr>
            </a:lvl1pPr>
            <a:lvl2pPr>
              <a:defRPr sz="4794"/>
            </a:lvl2pPr>
            <a:lvl3pPr>
              <a:defRPr sz="4794"/>
            </a:lvl3pPr>
            <a:lvl4pPr>
              <a:defRPr sz="4794"/>
            </a:lvl4pPr>
            <a:lvl5pPr>
              <a:defRPr sz="4794"/>
            </a:lvl5pPr>
          </a:lstStyle>
          <a:p>
            <a:pPr lvl="0"/>
            <a:r>
              <a:rPr lang="en-US" noProof="0" dirty="0" smtClean="0"/>
              <a:t>Click to add title</a:t>
            </a:r>
            <a:endParaRPr lang="en-US" noProof="0" dirty="0"/>
          </a:p>
        </p:txBody>
      </p:sp>
      <p:sp>
        <p:nvSpPr>
          <p:cNvPr id="7" name="Text Placeholder 2"/>
          <p:cNvSpPr>
            <a:spLocks noGrp="1"/>
          </p:cNvSpPr>
          <p:nvPr>
            <p:ph type="body" sz="quarter" idx="11"/>
          </p:nvPr>
        </p:nvSpPr>
        <p:spPr>
          <a:xfrm>
            <a:off x="670112" y="2083443"/>
            <a:ext cx="10825334" cy="4128973"/>
          </a:xfrm>
          <a:prstGeom prst="rect">
            <a:avLst/>
          </a:prstGeom>
        </p:spPr>
        <p:txBody>
          <a:bodyPr lIns="0" rIns="0" numCol="2" spcCol="180000"/>
          <a:lstStyle>
            <a:lvl1pPr marL="0" indent="0">
              <a:buFont typeface="Arial" charset="0"/>
              <a:buNone/>
              <a:defRPr sz="1465">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pic>
        <p:nvPicPr>
          <p:cNvPr id="8" name="Picture 7"/>
          <p:cNvPicPr>
            <a:picLocks noChangeAspect="1"/>
          </p:cNvPicPr>
          <p:nvPr userDrawn="1"/>
        </p:nvPicPr>
        <p:blipFill>
          <a:blip r:embed="rId3">
            <a:alphaModFix/>
          </a:blip>
          <a:stretch>
            <a:fillRect/>
          </a:stretch>
        </p:blipFill>
        <p:spPr>
          <a:xfrm>
            <a:off x="11023909" y="289983"/>
            <a:ext cx="479993" cy="613832"/>
          </a:xfrm>
          <a:prstGeom prst="rect">
            <a:avLst/>
          </a:prstGeom>
          <a:noFill/>
        </p:spPr>
      </p:pic>
    </p:spTree>
    <p:extLst>
      <p:ext uri="{BB962C8B-B14F-4D97-AF65-F5344CB8AC3E}">
        <p14:creationId xmlns:p14="http://schemas.microsoft.com/office/powerpoint/2010/main" val="267523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light blue_empty">
    <p:bg>
      <p:bgPr>
        <a:solidFill>
          <a:srgbClr val="CAE4EA"/>
        </a:solidFill>
        <a:effectLst/>
      </p:bgPr>
    </p:bg>
    <p:spTree>
      <p:nvGrpSpPr>
        <p:cNvPr id="1" name=""/>
        <p:cNvGrpSpPr/>
        <p:nvPr/>
      </p:nvGrpSpPr>
      <p:grpSpPr>
        <a:xfrm>
          <a:off x="0" y="0"/>
          <a:ext cx="0" cy="0"/>
          <a:chOff x="0" y="0"/>
          <a:chExt cx="0" cy="0"/>
        </a:xfrm>
      </p:grpSpPr>
      <p:sp>
        <p:nvSpPr>
          <p:cNvPr id="2" name="TextBox 1"/>
          <p:cNvSpPr txBox="1"/>
          <p:nvPr userDrawn="1"/>
        </p:nvSpPr>
        <p:spPr>
          <a:xfrm>
            <a:off x="16414649" y="-1558724"/>
            <a:ext cx="1217613" cy="1219200"/>
          </a:xfrm>
          <a:prstGeom prst="rect">
            <a:avLst/>
          </a:prstGeom>
        </p:spPr>
        <p:txBody>
          <a:bodyPr vert="horz" wrap="square" lIns="0" tIns="0" rIns="0" bIns="0" spcCol="385658" rtlCol="0">
            <a:noAutofit/>
          </a:bodyPr>
          <a:lstStyle/>
          <a:p>
            <a:endParaRPr lang="en-US" dirty="0" smtClean="0">
              <a:solidFill>
                <a:schemeClr val="bg1"/>
              </a:solidFill>
              <a:latin typeface="Calibri Light" charset="0"/>
              <a:ea typeface="Calibri Light" charset="0"/>
              <a:cs typeface="Calibri Light" charset="0"/>
            </a:endParaRPr>
          </a:p>
        </p:txBody>
      </p:sp>
      <p:pic>
        <p:nvPicPr>
          <p:cNvPr id="7" name="Picture 6"/>
          <p:cNvPicPr>
            <a:picLocks noChangeAspect="1"/>
          </p:cNvPicPr>
          <p:nvPr userDrawn="1"/>
        </p:nvPicPr>
        <p:blipFill>
          <a:blip r:embed="rId2">
            <a:alphaModFix/>
          </a:blip>
          <a:stretch>
            <a:fillRect/>
          </a:stretch>
        </p:blipFill>
        <p:spPr>
          <a:xfrm>
            <a:off x="11023909" y="289983"/>
            <a:ext cx="479993" cy="613832"/>
          </a:xfrm>
          <a:prstGeom prst="rect">
            <a:avLst/>
          </a:prstGeom>
          <a:noFill/>
        </p:spPr>
      </p:pic>
      <p:sp>
        <p:nvSpPr>
          <p:cNvPr id="8" name="Text Placeholder 3"/>
          <p:cNvSpPr>
            <a:spLocks noGrp="1"/>
          </p:cNvSpPr>
          <p:nvPr>
            <p:ph type="body" sz="quarter" idx="10" hasCustomPrompt="1"/>
          </p:nvPr>
        </p:nvSpPr>
        <p:spPr>
          <a:xfrm>
            <a:off x="671804" y="516495"/>
            <a:ext cx="10070928" cy="1258291"/>
          </a:xfrm>
          <a:prstGeom prst="rect">
            <a:avLst/>
          </a:prstGeom>
        </p:spPr>
        <p:txBody>
          <a:bodyPr lIns="0" tIns="0" rIns="0" bIns="0"/>
          <a:lstStyle>
            <a:lvl1pPr marL="0" indent="0" algn="l">
              <a:lnSpc>
                <a:spcPct val="80000"/>
              </a:lnSpc>
              <a:spcBef>
                <a:spcPts val="0"/>
              </a:spcBef>
              <a:buFontTx/>
              <a:buNone/>
              <a:defRPr sz="3862" b="0" i="0">
                <a:solidFill>
                  <a:schemeClr val="bg1"/>
                </a:solidFill>
                <a:latin typeface="Calibri Light" charset="0"/>
                <a:ea typeface="Calibri Light" charset="0"/>
                <a:cs typeface="Calibri Light" charset="0"/>
              </a:defRPr>
            </a:lvl1pPr>
            <a:lvl2pPr>
              <a:defRPr sz="4794"/>
            </a:lvl2pPr>
            <a:lvl3pPr>
              <a:defRPr sz="4794"/>
            </a:lvl3pPr>
            <a:lvl4pPr>
              <a:defRPr sz="4794"/>
            </a:lvl4pPr>
            <a:lvl5pPr>
              <a:defRPr sz="4794"/>
            </a:lvl5pPr>
          </a:lstStyle>
          <a:p>
            <a:pPr lvl="0"/>
            <a:r>
              <a:rPr lang="en-US" noProof="0" dirty="0" smtClean="0"/>
              <a:t>Click to add title</a:t>
            </a:r>
            <a:endParaRPr lang="en-US" noProof="0" dirty="0"/>
          </a:p>
        </p:txBody>
      </p:sp>
    </p:spTree>
    <p:extLst>
      <p:ext uri="{BB962C8B-B14F-4D97-AF65-F5344CB8AC3E}">
        <p14:creationId xmlns:p14="http://schemas.microsoft.com/office/powerpoint/2010/main" val="228556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lue_empty">
    <p:bg>
      <p:bgPr>
        <a:solidFill>
          <a:srgbClr val="72B5CD"/>
        </a:solidFill>
        <a:effectLst/>
      </p:bgPr>
    </p:bg>
    <p:spTree>
      <p:nvGrpSpPr>
        <p:cNvPr id="1" name=""/>
        <p:cNvGrpSpPr/>
        <p:nvPr/>
      </p:nvGrpSpPr>
      <p:grpSpPr>
        <a:xfrm>
          <a:off x="0" y="0"/>
          <a:ext cx="0" cy="0"/>
          <a:chOff x="0" y="0"/>
          <a:chExt cx="0" cy="0"/>
        </a:xfrm>
      </p:grpSpPr>
      <p:sp>
        <p:nvSpPr>
          <p:cNvPr id="2" name="TextBox 1"/>
          <p:cNvSpPr txBox="1"/>
          <p:nvPr userDrawn="1"/>
        </p:nvSpPr>
        <p:spPr>
          <a:xfrm>
            <a:off x="16414649" y="-1558724"/>
            <a:ext cx="1217613" cy="1219200"/>
          </a:xfrm>
          <a:prstGeom prst="rect">
            <a:avLst/>
          </a:prstGeom>
        </p:spPr>
        <p:txBody>
          <a:bodyPr vert="horz" wrap="square" lIns="0" tIns="0" rIns="0" bIns="0" spcCol="385658" rtlCol="0">
            <a:noAutofit/>
          </a:bodyPr>
          <a:lstStyle/>
          <a:p>
            <a:endParaRPr lang="en-US" dirty="0" smtClean="0">
              <a:solidFill>
                <a:schemeClr val="bg1"/>
              </a:solidFill>
              <a:latin typeface="Calibri Light" charset="0"/>
              <a:ea typeface="Calibri Light" charset="0"/>
              <a:cs typeface="Calibri Light" charset="0"/>
            </a:endParaRPr>
          </a:p>
        </p:txBody>
      </p:sp>
      <p:pic>
        <p:nvPicPr>
          <p:cNvPr id="7" name="Picture 6"/>
          <p:cNvPicPr>
            <a:picLocks noChangeAspect="1"/>
          </p:cNvPicPr>
          <p:nvPr userDrawn="1"/>
        </p:nvPicPr>
        <p:blipFill>
          <a:blip r:embed="rId2">
            <a:alphaModFix/>
          </a:blip>
          <a:stretch>
            <a:fillRect/>
          </a:stretch>
        </p:blipFill>
        <p:spPr>
          <a:xfrm>
            <a:off x="11023909" y="289983"/>
            <a:ext cx="479993" cy="613832"/>
          </a:xfrm>
          <a:prstGeom prst="rect">
            <a:avLst/>
          </a:prstGeom>
          <a:noFill/>
        </p:spPr>
      </p:pic>
      <p:sp>
        <p:nvSpPr>
          <p:cNvPr id="8" name="Text Placeholder 3"/>
          <p:cNvSpPr>
            <a:spLocks noGrp="1"/>
          </p:cNvSpPr>
          <p:nvPr>
            <p:ph type="body" sz="quarter" idx="10" hasCustomPrompt="1"/>
          </p:nvPr>
        </p:nvSpPr>
        <p:spPr>
          <a:xfrm>
            <a:off x="671804" y="516495"/>
            <a:ext cx="10070928" cy="1258291"/>
          </a:xfrm>
          <a:prstGeom prst="rect">
            <a:avLst/>
          </a:prstGeom>
        </p:spPr>
        <p:txBody>
          <a:bodyPr lIns="0" tIns="0" rIns="0" bIns="0"/>
          <a:lstStyle>
            <a:lvl1pPr marL="0" indent="0" algn="l">
              <a:lnSpc>
                <a:spcPct val="80000"/>
              </a:lnSpc>
              <a:spcBef>
                <a:spcPts val="0"/>
              </a:spcBef>
              <a:buFontTx/>
              <a:buNone/>
              <a:defRPr sz="3862" b="0" i="0">
                <a:solidFill>
                  <a:schemeClr val="bg1"/>
                </a:solidFill>
                <a:latin typeface="Calibri Light" charset="0"/>
                <a:ea typeface="Calibri Light" charset="0"/>
                <a:cs typeface="Calibri Light" charset="0"/>
              </a:defRPr>
            </a:lvl1pPr>
            <a:lvl2pPr>
              <a:defRPr sz="4794"/>
            </a:lvl2pPr>
            <a:lvl3pPr>
              <a:defRPr sz="4794"/>
            </a:lvl3pPr>
            <a:lvl4pPr>
              <a:defRPr sz="4794"/>
            </a:lvl4pPr>
            <a:lvl5pPr>
              <a:defRPr sz="4794"/>
            </a:lvl5pPr>
          </a:lstStyle>
          <a:p>
            <a:pPr lvl="0"/>
            <a:r>
              <a:rPr lang="en-US" noProof="0" dirty="0" smtClean="0"/>
              <a:t>Click to add title</a:t>
            </a:r>
            <a:endParaRPr lang="en-US" noProof="0" dirty="0"/>
          </a:p>
        </p:txBody>
      </p:sp>
    </p:spTree>
    <p:extLst>
      <p:ext uri="{BB962C8B-B14F-4D97-AF65-F5344CB8AC3E}">
        <p14:creationId xmlns:p14="http://schemas.microsoft.com/office/powerpoint/2010/main" val="85234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blue_empty">
    <p:bg>
      <p:bgPr>
        <a:solidFill>
          <a:srgbClr val="092165"/>
        </a:solidFill>
        <a:effectLst/>
      </p:bgPr>
    </p:bg>
    <p:spTree>
      <p:nvGrpSpPr>
        <p:cNvPr id="1" name=""/>
        <p:cNvGrpSpPr/>
        <p:nvPr/>
      </p:nvGrpSpPr>
      <p:grpSpPr>
        <a:xfrm>
          <a:off x="0" y="0"/>
          <a:ext cx="0" cy="0"/>
          <a:chOff x="0" y="0"/>
          <a:chExt cx="0" cy="0"/>
        </a:xfrm>
      </p:grpSpPr>
      <p:sp>
        <p:nvSpPr>
          <p:cNvPr id="2" name="TextBox 1"/>
          <p:cNvSpPr txBox="1"/>
          <p:nvPr userDrawn="1"/>
        </p:nvSpPr>
        <p:spPr>
          <a:xfrm>
            <a:off x="16414649" y="-1558724"/>
            <a:ext cx="1217613" cy="1219200"/>
          </a:xfrm>
          <a:prstGeom prst="rect">
            <a:avLst/>
          </a:prstGeom>
        </p:spPr>
        <p:txBody>
          <a:bodyPr vert="horz" wrap="square" lIns="0" tIns="0" rIns="0" bIns="0" spcCol="385658" rtlCol="0">
            <a:noAutofit/>
          </a:bodyPr>
          <a:lstStyle/>
          <a:p>
            <a:endParaRPr lang="en-US" dirty="0" smtClean="0">
              <a:solidFill>
                <a:schemeClr val="bg1"/>
              </a:solidFill>
              <a:latin typeface="Calibri Light" charset="0"/>
              <a:ea typeface="Calibri Light" charset="0"/>
              <a:cs typeface="Calibri Light" charset="0"/>
            </a:endParaRPr>
          </a:p>
        </p:txBody>
      </p:sp>
      <p:pic>
        <p:nvPicPr>
          <p:cNvPr id="7" name="Picture 6"/>
          <p:cNvPicPr>
            <a:picLocks noChangeAspect="1"/>
          </p:cNvPicPr>
          <p:nvPr userDrawn="1"/>
        </p:nvPicPr>
        <p:blipFill>
          <a:blip r:embed="rId2">
            <a:alphaModFix/>
          </a:blip>
          <a:stretch>
            <a:fillRect/>
          </a:stretch>
        </p:blipFill>
        <p:spPr>
          <a:xfrm>
            <a:off x="11023909" y="289983"/>
            <a:ext cx="479993" cy="613832"/>
          </a:xfrm>
          <a:prstGeom prst="rect">
            <a:avLst/>
          </a:prstGeom>
          <a:noFill/>
        </p:spPr>
      </p:pic>
      <p:sp>
        <p:nvSpPr>
          <p:cNvPr id="8" name="Text Placeholder 3"/>
          <p:cNvSpPr>
            <a:spLocks noGrp="1"/>
          </p:cNvSpPr>
          <p:nvPr>
            <p:ph type="body" sz="quarter" idx="10" hasCustomPrompt="1"/>
          </p:nvPr>
        </p:nvSpPr>
        <p:spPr>
          <a:xfrm>
            <a:off x="671804" y="516495"/>
            <a:ext cx="10070928" cy="1258291"/>
          </a:xfrm>
          <a:prstGeom prst="rect">
            <a:avLst/>
          </a:prstGeom>
        </p:spPr>
        <p:txBody>
          <a:bodyPr lIns="0" tIns="0" rIns="0" bIns="0"/>
          <a:lstStyle>
            <a:lvl1pPr marL="0" indent="0" algn="l">
              <a:lnSpc>
                <a:spcPct val="80000"/>
              </a:lnSpc>
              <a:spcBef>
                <a:spcPts val="0"/>
              </a:spcBef>
              <a:buFontTx/>
              <a:buNone/>
              <a:defRPr sz="3862" b="0" i="0">
                <a:solidFill>
                  <a:schemeClr val="bg1"/>
                </a:solidFill>
                <a:latin typeface="Calibri Light" charset="0"/>
                <a:ea typeface="Calibri Light" charset="0"/>
                <a:cs typeface="Calibri Light" charset="0"/>
              </a:defRPr>
            </a:lvl1pPr>
            <a:lvl2pPr>
              <a:defRPr sz="4794"/>
            </a:lvl2pPr>
            <a:lvl3pPr>
              <a:defRPr sz="4794"/>
            </a:lvl3pPr>
            <a:lvl4pPr>
              <a:defRPr sz="4794"/>
            </a:lvl4pPr>
            <a:lvl5pPr>
              <a:defRPr sz="4794"/>
            </a:lvl5pPr>
          </a:lstStyle>
          <a:p>
            <a:pPr lvl="0"/>
            <a:r>
              <a:rPr lang="en-US" noProof="0" dirty="0" smtClean="0"/>
              <a:t>Click to add title</a:t>
            </a:r>
            <a:endParaRPr lang="en-US" noProof="0" dirty="0"/>
          </a:p>
        </p:txBody>
      </p:sp>
    </p:spTree>
    <p:extLst>
      <p:ext uri="{BB962C8B-B14F-4D97-AF65-F5344CB8AC3E}">
        <p14:creationId xmlns:p14="http://schemas.microsoft.com/office/powerpoint/2010/main" val="45930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urquiose _empty">
    <p:bg>
      <p:bgPr>
        <a:solidFill>
          <a:srgbClr val="28A899"/>
        </a:solidFill>
        <a:effectLst/>
      </p:bgPr>
    </p:bg>
    <p:spTree>
      <p:nvGrpSpPr>
        <p:cNvPr id="1" name=""/>
        <p:cNvGrpSpPr/>
        <p:nvPr/>
      </p:nvGrpSpPr>
      <p:grpSpPr>
        <a:xfrm>
          <a:off x="0" y="0"/>
          <a:ext cx="0" cy="0"/>
          <a:chOff x="0" y="0"/>
          <a:chExt cx="0" cy="0"/>
        </a:xfrm>
      </p:grpSpPr>
      <p:sp>
        <p:nvSpPr>
          <p:cNvPr id="2" name="TextBox 1"/>
          <p:cNvSpPr txBox="1"/>
          <p:nvPr userDrawn="1"/>
        </p:nvSpPr>
        <p:spPr>
          <a:xfrm>
            <a:off x="16414649" y="-1558724"/>
            <a:ext cx="1217613" cy="1219200"/>
          </a:xfrm>
          <a:prstGeom prst="rect">
            <a:avLst/>
          </a:prstGeom>
        </p:spPr>
        <p:txBody>
          <a:bodyPr vert="horz" wrap="square" lIns="0" tIns="0" rIns="0" bIns="0" spcCol="385658" rtlCol="0">
            <a:noAutofit/>
          </a:bodyPr>
          <a:lstStyle/>
          <a:p>
            <a:endParaRPr lang="en-US" dirty="0" smtClean="0">
              <a:solidFill>
                <a:schemeClr val="bg1"/>
              </a:solidFill>
              <a:latin typeface="Calibri Light" charset="0"/>
              <a:ea typeface="Calibri Light" charset="0"/>
              <a:cs typeface="Calibri Light" charset="0"/>
            </a:endParaRPr>
          </a:p>
        </p:txBody>
      </p:sp>
      <p:pic>
        <p:nvPicPr>
          <p:cNvPr id="7" name="Picture 6"/>
          <p:cNvPicPr>
            <a:picLocks noChangeAspect="1"/>
          </p:cNvPicPr>
          <p:nvPr userDrawn="1"/>
        </p:nvPicPr>
        <p:blipFill>
          <a:blip r:embed="rId2">
            <a:alphaModFix/>
          </a:blip>
          <a:stretch>
            <a:fillRect/>
          </a:stretch>
        </p:blipFill>
        <p:spPr>
          <a:xfrm>
            <a:off x="11023909" y="289983"/>
            <a:ext cx="479993" cy="613832"/>
          </a:xfrm>
          <a:prstGeom prst="rect">
            <a:avLst/>
          </a:prstGeom>
          <a:noFill/>
        </p:spPr>
      </p:pic>
      <p:sp>
        <p:nvSpPr>
          <p:cNvPr id="8" name="Text Placeholder 3"/>
          <p:cNvSpPr>
            <a:spLocks noGrp="1"/>
          </p:cNvSpPr>
          <p:nvPr>
            <p:ph type="body" sz="quarter" idx="10" hasCustomPrompt="1"/>
          </p:nvPr>
        </p:nvSpPr>
        <p:spPr>
          <a:xfrm>
            <a:off x="671804" y="516495"/>
            <a:ext cx="10070928" cy="1258291"/>
          </a:xfrm>
          <a:prstGeom prst="rect">
            <a:avLst/>
          </a:prstGeom>
        </p:spPr>
        <p:txBody>
          <a:bodyPr lIns="0" tIns="0" rIns="0" bIns="0"/>
          <a:lstStyle>
            <a:lvl1pPr marL="0" indent="0" algn="l">
              <a:lnSpc>
                <a:spcPct val="80000"/>
              </a:lnSpc>
              <a:spcBef>
                <a:spcPts val="0"/>
              </a:spcBef>
              <a:buFontTx/>
              <a:buNone/>
              <a:defRPr sz="3862" b="0" i="0">
                <a:solidFill>
                  <a:schemeClr val="bg1"/>
                </a:solidFill>
                <a:latin typeface="Calibri Light" charset="0"/>
                <a:ea typeface="Calibri Light" charset="0"/>
                <a:cs typeface="Calibri Light" charset="0"/>
              </a:defRPr>
            </a:lvl1pPr>
            <a:lvl2pPr>
              <a:defRPr sz="4794"/>
            </a:lvl2pPr>
            <a:lvl3pPr>
              <a:defRPr sz="4794"/>
            </a:lvl3pPr>
            <a:lvl4pPr>
              <a:defRPr sz="4794"/>
            </a:lvl4pPr>
            <a:lvl5pPr>
              <a:defRPr sz="4794"/>
            </a:lvl5pPr>
          </a:lstStyle>
          <a:p>
            <a:pPr lvl="0"/>
            <a:r>
              <a:rPr lang="en-US" noProof="0" dirty="0" smtClean="0"/>
              <a:t>Click to add title</a:t>
            </a:r>
            <a:endParaRPr lang="en-US" noProof="0" dirty="0"/>
          </a:p>
        </p:txBody>
      </p:sp>
    </p:spTree>
    <p:extLst>
      <p:ext uri="{BB962C8B-B14F-4D97-AF65-F5344CB8AC3E}">
        <p14:creationId xmlns:p14="http://schemas.microsoft.com/office/powerpoint/2010/main" val="221701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dark turquiose_empty">
    <p:bg>
      <p:bgPr>
        <a:solidFill>
          <a:srgbClr val="166570"/>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blip>
          <a:stretch>
            <a:fillRect/>
          </a:stretch>
        </p:blipFill>
        <p:spPr>
          <a:xfrm>
            <a:off x="11023909" y="289983"/>
            <a:ext cx="479993" cy="613832"/>
          </a:xfrm>
          <a:prstGeom prst="rect">
            <a:avLst/>
          </a:prstGeom>
          <a:noFill/>
        </p:spPr>
      </p:pic>
      <p:sp>
        <p:nvSpPr>
          <p:cNvPr id="8" name="Text Placeholder 3"/>
          <p:cNvSpPr>
            <a:spLocks noGrp="1"/>
          </p:cNvSpPr>
          <p:nvPr>
            <p:ph type="body" sz="quarter" idx="10" hasCustomPrompt="1"/>
          </p:nvPr>
        </p:nvSpPr>
        <p:spPr>
          <a:xfrm>
            <a:off x="671804" y="516495"/>
            <a:ext cx="10070928" cy="1258291"/>
          </a:xfrm>
          <a:prstGeom prst="rect">
            <a:avLst/>
          </a:prstGeom>
        </p:spPr>
        <p:txBody>
          <a:bodyPr lIns="0" tIns="0" rIns="0" bIns="0"/>
          <a:lstStyle>
            <a:lvl1pPr marL="0" indent="0" algn="l">
              <a:lnSpc>
                <a:spcPct val="80000"/>
              </a:lnSpc>
              <a:spcBef>
                <a:spcPts val="0"/>
              </a:spcBef>
              <a:buFontTx/>
              <a:buNone/>
              <a:defRPr sz="3862" b="0" i="0">
                <a:solidFill>
                  <a:schemeClr val="bg1"/>
                </a:solidFill>
                <a:latin typeface="Calibri Light" charset="0"/>
                <a:ea typeface="Calibri Light" charset="0"/>
                <a:cs typeface="Calibri Light" charset="0"/>
              </a:defRPr>
            </a:lvl1pPr>
            <a:lvl2pPr>
              <a:defRPr sz="4794"/>
            </a:lvl2pPr>
            <a:lvl3pPr>
              <a:defRPr sz="4794"/>
            </a:lvl3pPr>
            <a:lvl4pPr>
              <a:defRPr sz="4794"/>
            </a:lvl4pPr>
            <a:lvl5pPr>
              <a:defRPr sz="4794"/>
            </a:lvl5pPr>
          </a:lstStyle>
          <a:p>
            <a:pPr lvl="0"/>
            <a:r>
              <a:rPr lang="en-US" noProof="0" dirty="0" smtClean="0"/>
              <a:t>Click to add title</a:t>
            </a:r>
            <a:endParaRPr lang="en-US" noProof="0" dirty="0"/>
          </a:p>
        </p:txBody>
      </p:sp>
    </p:spTree>
    <p:extLst>
      <p:ext uri="{BB962C8B-B14F-4D97-AF65-F5344CB8AC3E}">
        <p14:creationId xmlns:p14="http://schemas.microsoft.com/office/powerpoint/2010/main" val="344294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bright green empty">
    <p:bg>
      <p:bgPr>
        <a:solidFill>
          <a:srgbClr val="B7BE00"/>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alphaModFix/>
          </a:blip>
          <a:stretch>
            <a:fillRect/>
          </a:stretch>
        </p:blipFill>
        <p:spPr>
          <a:xfrm>
            <a:off x="11023909" y="289983"/>
            <a:ext cx="479993" cy="613832"/>
          </a:xfrm>
          <a:prstGeom prst="rect">
            <a:avLst/>
          </a:prstGeom>
          <a:noFill/>
        </p:spPr>
      </p:pic>
      <p:sp>
        <p:nvSpPr>
          <p:cNvPr id="9" name="Text Placeholder 3"/>
          <p:cNvSpPr>
            <a:spLocks noGrp="1"/>
          </p:cNvSpPr>
          <p:nvPr>
            <p:ph type="body" sz="quarter" idx="10" hasCustomPrompt="1"/>
          </p:nvPr>
        </p:nvSpPr>
        <p:spPr>
          <a:xfrm>
            <a:off x="671804" y="516495"/>
            <a:ext cx="10070928" cy="1258291"/>
          </a:xfrm>
          <a:prstGeom prst="rect">
            <a:avLst/>
          </a:prstGeom>
        </p:spPr>
        <p:txBody>
          <a:bodyPr lIns="0" tIns="0" rIns="0" bIns="0"/>
          <a:lstStyle>
            <a:lvl1pPr marL="0" indent="0" algn="l">
              <a:lnSpc>
                <a:spcPct val="80000"/>
              </a:lnSpc>
              <a:spcBef>
                <a:spcPts val="0"/>
              </a:spcBef>
              <a:buFontTx/>
              <a:buNone/>
              <a:defRPr sz="3862" b="0" i="0">
                <a:solidFill>
                  <a:schemeClr val="bg1"/>
                </a:solidFill>
                <a:latin typeface="Calibri Light" charset="0"/>
                <a:ea typeface="Calibri Light" charset="0"/>
                <a:cs typeface="Calibri Light" charset="0"/>
              </a:defRPr>
            </a:lvl1pPr>
            <a:lvl2pPr>
              <a:defRPr sz="4794"/>
            </a:lvl2pPr>
            <a:lvl3pPr>
              <a:defRPr sz="4794"/>
            </a:lvl3pPr>
            <a:lvl4pPr>
              <a:defRPr sz="4794"/>
            </a:lvl4pPr>
            <a:lvl5pPr>
              <a:defRPr sz="4794"/>
            </a:lvl5pPr>
          </a:lstStyle>
          <a:p>
            <a:pPr lvl="0"/>
            <a:r>
              <a:rPr lang="en-US" noProof="0" dirty="0" smtClean="0"/>
              <a:t>Click to add title</a:t>
            </a:r>
            <a:endParaRPr lang="en-US" noProof="0" dirty="0"/>
          </a:p>
        </p:txBody>
      </p:sp>
    </p:spTree>
    <p:extLst>
      <p:ext uri="{BB962C8B-B14F-4D97-AF65-F5344CB8AC3E}">
        <p14:creationId xmlns:p14="http://schemas.microsoft.com/office/powerpoint/2010/main" val="224242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ndar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GB" noProof="0" dirty="0" smtClean="0"/>
              <a:t>Main title in 28pt – subtitle in 20pt italic blue</a:t>
            </a:r>
            <a:endParaRPr lang="en-GB" dirty="0"/>
          </a:p>
        </p:txBody>
      </p:sp>
      <p:sp>
        <p:nvSpPr>
          <p:cNvPr id="8" name="Content Placeholder 7"/>
          <p:cNvSpPr>
            <a:spLocks noGrp="1"/>
          </p:cNvSpPr>
          <p:nvPr>
            <p:ph sz="quarter" idx="12"/>
          </p:nvPr>
        </p:nvSpPr>
        <p:spPr>
          <a:xfrm>
            <a:off x="526417" y="1600206"/>
            <a:ext cx="11123398" cy="4525963"/>
          </a:xfrm>
        </p:spPr>
        <p:txBody>
          <a:bodyPr>
            <a:normAutofit/>
          </a:bodyPr>
          <a:lstStyle>
            <a:lvl1pPr>
              <a:defRPr sz="1900"/>
            </a:lvl1pPr>
            <a:lvl2pPr>
              <a:defRPr sz="1900"/>
            </a:lvl2pPr>
            <a:lvl3pPr>
              <a:defRPr sz="1900"/>
            </a:lvl3pPr>
            <a:lvl4pPr>
              <a:defRPr sz="1900"/>
            </a:lvl4pPr>
            <a:lvl5pPr>
              <a:defRPr sz="19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4928218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light blue background">
    <p:bg>
      <p:bgPr>
        <a:solidFill>
          <a:srgbClr val="CAE4EA"/>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0" hasCustomPrompt="1"/>
          </p:nvPr>
        </p:nvSpPr>
        <p:spPr>
          <a:xfrm>
            <a:off x="671804" y="516495"/>
            <a:ext cx="10070928" cy="1258291"/>
          </a:xfrm>
          <a:prstGeom prst="rect">
            <a:avLst/>
          </a:prstGeom>
        </p:spPr>
        <p:txBody>
          <a:bodyPr lIns="0" tIns="0" rIns="0" bIns="0"/>
          <a:lstStyle>
            <a:lvl1pPr marL="0" indent="0" algn="l">
              <a:lnSpc>
                <a:spcPct val="80000"/>
              </a:lnSpc>
              <a:spcBef>
                <a:spcPts val="0"/>
              </a:spcBef>
              <a:buFontTx/>
              <a:buNone/>
              <a:defRPr sz="3862" b="0" i="0">
                <a:solidFill>
                  <a:schemeClr val="bg1"/>
                </a:solidFill>
                <a:latin typeface="Calibri Light" charset="0"/>
                <a:ea typeface="Calibri Light" charset="0"/>
                <a:cs typeface="Calibri Light" charset="0"/>
              </a:defRPr>
            </a:lvl1pPr>
            <a:lvl2pPr>
              <a:defRPr sz="4794"/>
            </a:lvl2pPr>
            <a:lvl3pPr>
              <a:defRPr sz="4794"/>
            </a:lvl3pPr>
            <a:lvl4pPr>
              <a:defRPr sz="4794"/>
            </a:lvl4pPr>
            <a:lvl5pPr>
              <a:defRPr sz="4794"/>
            </a:lvl5pPr>
          </a:lstStyle>
          <a:p>
            <a:pPr lvl="0"/>
            <a:r>
              <a:rPr lang="en-US" noProof="0" dirty="0" smtClean="0"/>
              <a:t>Click to add title</a:t>
            </a:r>
            <a:endParaRPr lang="en-US" noProof="0" dirty="0"/>
          </a:p>
        </p:txBody>
      </p:sp>
      <p:sp>
        <p:nvSpPr>
          <p:cNvPr id="6" name="Text Placeholder 2"/>
          <p:cNvSpPr>
            <a:spLocks noGrp="1"/>
          </p:cNvSpPr>
          <p:nvPr>
            <p:ph type="body" sz="quarter" idx="11"/>
          </p:nvPr>
        </p:nvSpPr>
        <p:spPr>
          <a:xfrm>
            <a:off x="670112" y="2083443"/>
            <a:ext cx="10825334" cy="4128973"/>
          </a:xfrm>
          <a:prstGeom prst="rect">
            <a:avLst/>
          </a:prstGeom>
        </p:spPr>
        <p:txBody>
          <a:bodyPr lIns="0" rIns="0" numCol="1" spcCol="180000"/>
          <a:lstStyle>
            <a:lvl1pPr marL="188754" indent="-188754">
              <a:lnSpc>
                <a:spcPct val="90000"/>
              </a:lnSpc>
              <a:spcBef>
                <a:spcPts val="1598"/>
              </a:spcBef>
              <a:buFont typeface="Arial" charset="0"/>
              <a:buChar char="•"/>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 name="TextBox 1"/>
          <p:cNvSpPr txBox="1"/>
          <p:nvPr userDrawn="1"/>
        </p:nvSpPr>
        <p:spPr>
          <a:xfrm>
            <a:off x="16414649" y="-1558724"/>
            <a:ext cx="1217613" cy="1219200"/>
          </a:xfrm>
          <a:prstGeom prst="rect">
            <a:avLst/>
          </a:prstGeom>
        </p:spPr>
        <p:txBody>
          <a:bodyPr vert="horz" wrap="square" lIns="0" tIns="0" rIns="0" bIns="0" spcCol="385658" rtlCol="0">
            <a:noAutofit/>
          </a:bodyPr>
          <a:lstStyle/>
          <a:p>
            <a:endParaRPr lang="en-US" dirty="0" smtClean="0">
              <a:solidFill>
                <a:schemeClr val="bg1"/>
              </a:solidFill>
              <a:latin typeface="Calibri Light" charset="0"/>
              <a:ea typeface="Calibri Light" charset="0"/>
              <a:cs typeface="Calibri Light" charset="0"/>
            </a:endParaRPr>
          </a:p>
        </p:txBody>
      </p:sp>
      <p:pic>
        <p:nvPicPr>
          <p:cNvPr id="7" name="Picture 6"/>
          <p:cNvPicPr>
            <a:picLocks noChangeAspect="1"/>
          </p:cNvPicPr>
          <p:nvPr userDrawn="1"/>
        </p:nvPicPr>
        <p:blipFill>
          <a:blip r:embed="rId2">
            <a:alphaModFix/>
          </a:blip>
          <a:stretch>
            <a:fillRect/>
          </a:stretch>
        </p:blipFill>
        <p:spPr>
          <a:xfrm>
            <a:off x="11023909" y="289983"/>
            <a:ext cx="479993" cy="613832"/>
          </a:xfrm>
          <a:prstGeom prst="rect">
            <a:avLst/>
          </a:prstGeom>
          <a:noFill/>
        </p:spPr>
      </p:pic>
    </p:spTree>
    <p:extLst>
      <p:ext uri="{BB962C8B-B14F-4D97-AF65-F5344CB8AC3E}">
        <p14:creationId xmlns:p14="http://schemas.microsoft.com/office/powerpoint/2010/main" val="245090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blue background">
    <p:bg>
      <p:bgPr>
        <a:solidFill>
          <a:srgbClr val="72B5CD"/>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0" hasCustomPrompt="1"/>
          </p:nvPr>
        </p:nvSpPr>
        <p:spPr>
          <a:xfrm>
            <a:off x="671804" y="516495"/>
            <a:ext cx="10070928" cy="1258291"/>
          </a:xfrm>
          <a:prstGeom prst="rect">
            <a:avLst/>
          </a:prstGeom>
        </p:spPr>
        <p:txBody>
          <a:bodyPr lIns="0" tIns="0" rIns="0" bIns="0"/>
          <a:lstStyle>
            <a:lvl1pPr marL="0" indent="0" algn="l">
              <a:lnSpc>
                <a:spcPct val="80000"/>
              </a:lnSpc>
              <a:spcBef>
                <a:spcPts val="0"/>
              </a:spcBef>
              <a:buFontTx/>
              <a:buNone/>
              <a:defRPr sz="3862" b="0" i="0">
                <a:solidFill>
                  <a:schemeClr val="bg1"/>
                </a:solidFill>
                <a:latin typeface="Calibri Light" charset="0"/>
                <a:ea typeface="Calibri Light" charset="0"/>
                <a:cs typeface="Calibri Light" charset="0"/>
              </a:defRPr>
            </a:lvl1pPr>
            <a:lvl2pPr>
              <a:defRPr sz="4794"/>
            </a:lvl2pPr>
            <a:lvl3pPr>
              <a:defRPr sz="4794"/>
            </a:lvl3pPr>
            <a:lvl4pPr>
              <a:defRPr sz="4794"/>
            </a:lvl4pPr>
            <a:lvl5pPr>
              <a:defRPr sz="4794"/>
            </a:lvl5pPr>
          </a:lstStyle>
          <a:p>
            <a:pPr lvl="0"/>
            <a:r>
              <a:rPr lang="en-US" noProof="0" dirty="0" smtClean="0"/>
              <a:t>Click to add title</a:t>
            </a:r>
            <a:endParaRPr lang="en-US" noProof="0" dirty="0"/>
          </a:p>
        </p:txBody>
      </p:sp>
      <p:sp>
        <p:nvSpPr>
          <p:cNvPr id="6" name="Text Placeholder 2"/>
          <p:cNvSpPr>
            <a:spLocks noGrp="1"/>
          </p:cNvSpPr>
          <p:nvPr>
            <p:ph type="body" sz="quarter" idx="11"/>
          </p:nvPr>
        </p:nvSpPr>
        <p:spPr>
          <a:xfrm>
            <a:off x="670112" y="2083443"/>
            <a:ext cx="10825334" cy="4128973"/>
          </a:xfrm>
          <a:prstGeom prst="rect">
            <a:avLst/>
          </a:prstGeom>
        </p:spPr>
        <p:txBody>
          <a:bodyPr lIns="0" rIns="0" numCol="1" spcCol="180000"/>
          <a:lstStyle>
            <a:lvl1pPr marL="188754" indent="-188754">
              <a:lnSpc>
                <a:spcPct val="90000"/>
              </a:lnSpc>
              <a:spcBef>
                <a:spcPts val="1598"/>
              </a:spcBef>
              <a:buFont typeface="Arial" charset="0"/>
              <a:buChar char="•"/>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 name="TextBox 1"/>
          <p:cNvSpPr txBox="1"/>
          <p:nvPr userDrawn="1"/>
        </p:nvSpPr>
        <p:spPr>
          <a:xfrm>
            <a:off x="16414649" y="-1558724"/>
            <a:ext cx="1217613" cy="1219200"/>
          </a:xfrm>
          <a:prstGeom prst="rect">
            <a:avLst/>
          </a:prstGeom>
        </p:spPr>
        <p:txBody>
          <a:bodyPr vert="horz" wrap="square" lIns="0" tIns="0" rIns="0" bIns="0" spcCol="385658" rtlCol="0">
            <a:noAutofit/>
          </a:bodyPr>
          <a:lstStyle/>
          <a:p>
            <a:endParaRPr lang="en-US" dirty="0" smtClean="0">
              <a:solidFill>
                <a:schemeClr val="bg1"/>
              </a:solidFill>
              <a:latin typeface="Calibri Light" charset="0"/>
              <a:ea typeface="Calibri Light" charset="0"/>
              <a:cs typeface="Calibri Light" charset="0"/>
            </a:endParaRPr>
          </a:p>
        </p:txBody>
      </p:sp>
      <p:pic>
        <p:nvPicPr>
          <p:cNvPr id="7" name="Picture 6"/>
          <p:cNvPicPr>
            <a:picLocks noChangeAspect="1"/>
          </p:cNvPicPr>
          <p:nvPr userDrawn="1"/>
        </p:nvPicPr>
        <p:blipFill>
          <a:blip r:embed="rId2">
            <a:alphaModFix/>
          </a:blip>
          <a:stretch>
            <a:fillRect/>
          </a:stretch>
        </p:blipFill>
        <p:spPr>
          <a:xfrm>
            <a:off x="11023909" y="289983"/>
            <a:ext cx="479993" cy="613832"/>
          </a:xfrm>
          <a:prstGeom prst="rect">
            <a:avLst/>
          </a:prstGeom>
          <a:noFill/>
        </p:spPr>
      </p:pic>
    </p:spTree>
    <p:extLst>
      <p:ext uri="{BB962C8B-B14F-4D97-AF65-F5344CB8AC3E}">
        <p14:creationId xmlns:p14="http://schemas.microsoft.com/office/powerpoint/2010/main" val="252253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blue background">
    <p:bg>
      <p:bgPr>
        <a:solidFill>
          <a:srgbClr val="092165"/>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0" hasCustomPrompt="1"/>
          </p:nvPr>
        </p:nvSpPr>
        <p:spPr>
          <a:xfrm>
            <a:off x="671804" y="516495"/>
            <a:ext cx="10070928" cy="1258291"/>
          </a:xfrm>
          <a:prstGeom prst="rect">
            <a:avLst/>
          </a:prstGeom>
        </p:spPr>
        <p:txBody>
          <a:bodyPr lIns="0" tIns="0" rIns="0" bIns="0"/>
          <a:lstStyle>
            <a:lvl1pPr marL="0" indent="0" algn="l">
              <a:lnSpc>
                <a:spcPct val="80000"/>
              </a:lnSpc>
              <a:spcBef>
                <a:spcPts val="0"/>
              </a:spcBef>
              <a:buFontTx/>
              <a:buNone/>
              <a:defRPr sz="3862" b="0" i="0">
                <a:solidFill>
                  <a:schemeClr val="bg1"/>
                </a:solidFill>
                <a:latin typeface="Calibri Light" charset="0"/>
                <a:ea typeface="Calibri Light" charset="0"/>
                <a:cs typeface="Calibri Light" charset="0"/>
              </a:defRPr>
            </a:lvl1pPr>
            <a:lvl2pPr>
              <a:defRPr sz="4794"/>
            </a:lvl2pPr>
            <a:lvl3pPr>
              <a:defRPr sz="4794"/>
            </a:lvl3pPr>
            <a:lvl4pPr>
              <a:defRPr sz="4794"/>
            </a:lvl4pPr>
            <a:lvl5pPr>
              <a:defRPr sz="4794"/>
            </a:lvl5pPr>
          </a:lstStyle>
          <a:p>
            <a:pPr lvl="0"/>
            <a:r>
              <a:rPr lang="en-US" noProof="0" dirty="0" smtClean="0"/>
              <a:t>Click to add title</a:t>
            </a:r>
            <a:endParaRPr lang="en-US" noProof="0" dirty="0"/>
          </a:p>
        </p:txBody>
      </p:sp>
      <p:sp>
        <p:nvSpPr>
          <p:cNvPr id="6" name="Text Placeholder 2"/>
          <p:cNvSpPr>
            <a:spLocks noGrp="1"/>
          </p:cNvSpPr>
          <p:nvPr>
            <p:ph type="body" sz="quarter" idx="11"/>
          </p:nvPr>
        </p:nvSpPr>
        <p:spPr>
          <a:xfrm>
            <a:off x="670112" y="2083443"/>
            <a:ext cx="10825334" cy="4128973"/>
          </a:xfrm>
          <a:prstGeom prst="rect">
            <a:avLst/>
          </a:prstGeom>
        </p:spPr>
        <p:txBody>
          <a:bodyPr lIns="0" rIns="0" numCol="1" spcCol="180000"/>
          <a:lstStyle>
            <a:lvl1pPr marL="188754" indent="-188754">
              <a:lnSpc>
                <a:spcPct val="90000"/>
              </a:lnSpc>
              <a:spcBef>
                <a:spcPts val="1598"/>
              </a:spcBef>
              <a:buFont typeface="Arial" charset="0"/>
              <a:buChar char="•"/>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 name="TextBox 1"/>
          <p:cNvSpPr txBox="1"/>
          <p:nvPr userDrawn="1"/>
        </p:nvSpPr>
        <p:spPr>
          <a:xfrm>
            <a:off x="16414649" y="-1558724"/>
            <a:ext cx="1217613" cy="1219200"/>
          </a:xfrm>
          <a:prstGeom prst="rect">
            <a:avLst/>
          </a:prstGeom>
        </p:spPr>
        <p:txBody>
          <a:bodyPr vert="horz" wrap="square" lIns="0" tIns="0" rIns="0" bIns="0" spcCol="385658" rtlCol="0">
            <a:noAutofit/>
          </a:bodyPr>
          <a:lstStyle/>
          <a:p>
            <a:endParaRPr lang="en-US" dirty="0" smtClean="0">
              <a:solidFill>
                <a:schemeClr val="bg1"/>
              </a:solidFill>
              <a:latin typeface="Calibri Light" charset="0"/>
              <a:ea typeface="Calibri Light" charset="0"/>
              <a:cs typeface="Calibri Light" charset="0"/>
            </a:endParaRPr>
          </a:p>
        </p:txBody>
      </p:sp>
      <p:pic>
        <p:nvPicPr>
          <p:cNvPr id="7" name="Picture 6"/>
          <p:cNvPicPr>
            <a:picLocks noChangeAspect="1"/>
          </p:cNvPicPr>
          <p:nvPr userDrawn="1"/>
        </p:nvPicPr>
        <p:blipFill>
          <a:blip r:embed="rId2">
            <a:alphaModFix/>
          </a:blip>
          <a:stretch>
            <a:fillRect/>
          </a:stretch>
        </p:blipFill>
        <p:spPr>
          <a:xfrm>
            <a:off x="11023909" y="289983"/>
            <a:ext cx="479993" cy="613832"/>
          </a:xfrm>
          <a:prstGeom prst="rect">
            <a:avLst/>
          </a:prstGeom>
          <a:noFill/>
        </p:spPr>
      </p:pic>
    </p:spTree>
    <p:extLst>
      <p:ext uri="{BB962C8B-B14F-4D97-AF65-F5344CB8AC3E}">
        <p14:creationId xmlns:p14="http://schemas.microsoft.com/office/powerpoint/2010/main" val="34090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urquiose background">
    <p:bg>
      <p:bgPr>
        <a:solidFill>
          <a:srgbClr val="28A899"/>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0" hasCustomPrompt="1"/>
          </p:nvPr>
        </p:nvSpPr>
        <p:spPr>
          <a:xfrm>
            <a:off x="671804" y="516495"/>
            <a:ext cx="10070928" cy="1258291"/>
          </a:xfrm>
          <a:prstGeom prst="rect">
            <a:avLst/>
          </a:prstGeom>
        </p:spPr>
        <p:txBody>
          <a:bodyPr lIns="0" tIns="0" rIns="0" bIns="0"/>
          <a:lstStyle>
            <a:lvl1pPr marL="0" indent="0" algn="l">
              <a:lnSpc>
                <a:spcPct val="80000"/>
              </a:lnSpc>
              <a:spcBef>
                <a:spcPts val="0"/>
              </a:spcBef>
              <a:buFontTx/>
              <a:buNone/>
              <a:defRPr sz="3862" b="0" i="0">
                <a:solidFill>
                  <a:schemeClr val="bg1"/>
                </a:solidFill>
                <a:latin typeface="Calibri Light" charset="0"/>
                <a:ea typeface="Calibri Light" charset="0"/>
                <a:cs typeface="Calibri Light" charset="0"/>
              </a:defRPr>
            </a:lvl1pPr>
            <a:lvl2pPr>
              <a:defRPr sz="4794"/>
            </a:lvl2pPr>
            <a:lvl3pPr>
              <a:defRPr sz="4794"/>
            </a:lvl3pPr>
            <a:lvl4pPr>
              <a:defRPr sz="4794"/>
            </a:lvl4pPr>
            <a:lvl5pPr>
              <a:defRPr sz="4794"/>
            </a:lvl5pPr>
          </a:lstStyle>
          <a:p>
            <a:pPr lvl="0"/>
            <a:r>
              <a:rPr lang="en-US" noProof="0" dirty="0" smtClean="0"/>
              <a:t>Click to add title</a:t>
            </a:r>
            <a:endParaRPr lang="en-US" noProof="0" dirty="0"/>
          </a:p>
        </p:txBody>
      </p:sp>
      <p:sp>
        <p:nvSpPr>
          <p:cNvPr id="6" name="Text Placeholder 2"/>
          <p:cNvSpPr>
            <a:spLocks noGrp="1"/>
          </p:cNvSpPr>
          <p:nvPr>
            <p:ph type="body" sz="quarter" idx="11"/>
          </p:nvPr>
        </p:nvSpPr>
        <p:spPr>
          <a:xfrm>
            <a:off x="670112" y="2083443"/>
            <a:ext cx="10825334" cy="4128973"/>
          </a:xfrm>
          <a:prstGeom prst="rect">
            <a:avLst/>
          </a:prstGeom>
        </p:spPr>
        <p:txBody>
          <a:bodyPr lIns="0" rIns="0" numCol="1" spcCol="180000"/>
          <a:lstStyle>
            <a:lvl1pPr marL="188754" indent="-188754">
              <a:lnSpc>
                <a:spcPct val="90000"/>
              </a:lnSpc>
              <a:spcBef>
                <a:spcPts val="1598"/>
              </a:spcBef>
              <a:buFont typeface="Arial" charset="0"/>
              <a:buChar char="•"/>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 name="TextBox 1"/>
          <p:cNvSpPr txBox="1"/>
          <p:nvPr userDrawn="1"/>
        </p:nvSpPr>
        <p:spPr>
          <a:xfrm>
            <a:off x="16414649" y="-1558724"/>
            <a:ext cx="1217613" cy="1219200"/>
          </a:xfrm>
          <a:prstGeom prst="rect">
            <a:avLst/>
          </a:prstGeom>
        </p:spPr>
        <p:txBody>
          <a:bodyPr vert="horz" wrap="square" lIns="0" tIns="0" rIns="0" bIns="0" spcCol="385658" rtlCol="0">
            <a:noAutofit/>
          </a:bodyPr>
          <a:lstStyle/>
          <a:p>
            <a:endParaRPr lang="en-US" dirty="0" smtClean="0">
              <a:solidFill>
                <a:schemeClr val="bg1"/>
              </a:solidFill>
              <a:latin typeface="Calibri Light" charset="0"/>
              <a:ea typeface="Calibri Light" charset="0"/>
              <a:cs typeface="Calibri Light" charset="0"/>
            </a:endParaRPr>
          </a:p>
        </p:txBody>
      </p:sp>
      <p:pic>
        <p:nvPicPr>
          <p:cNvPr id="7" name="Picture 6"/>
          <p:cNvPicPr>
            <a:picLocks noChangeAspect="1"/>
          </p:cNvPicPr>
          <p:nvPr userDrawn="1"/>
        </p:nvPicPr>
        <p:blipFill>
          <a:blip r:embed="rId2">
            <a:alphaModFix/>
          </a:blip>
          <a:stretch>
            <a:fillRect/>
          </a:stretch>
        </p:blipFill>
        <p:spPr>
          <a:xfrm>
            <a:off x="11023909" y="289983"/>
            <a:ext cx="479993" cy="613832"/>
          </a:xfrm>
          <a:prstGeom prst="rect">
            <a:avLst/>
          </a:prstGeom>
          <a:noFill/>
        </p:spPr>
      </p:pic>
    </p:spTree>
    <p:extLst>
      <p:ext uri="{BB962C8B-B14F-4D97-AF65-F5344CB8AC3E}">
        <p14:creationId xmlns:p14="http://schemas.microsoft.com/office/powerpoint/2010/main" val="6630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dark turquiose background">
    <p:bg>
      <p:bgPr>
        <a:solidFill>
          <a:srgbClr val="166570"/>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0" hasCustomPrompt="1"/>
          </p:nvPr>
        </p:nvSpPr>
        <p:spPr>
          <a:xfrm>
            <a:off x="671804" y="516495"/>
            <a:ext cx="10070928" cy="1258291"/>
          </a:xfrm>
          <a:prstGeom prst="rect">
            <a:avLst/>
          </a:prstGeom>
        </p:spPr>
        <p:txBody>
          <a:bodyPr lIns="0" tIns="0" rIns="0" bIns="0"/>
          <a:lstStyle>
            <a:lvl1pPr marL="0" indent="0" algn="l">
              <a:lnSpc>
                <a:spcPct val="80000"/>
              </a:lnSpc>
              <a:spcBef>
                <a:spcPts val="0"/>
              </a:spcBef>
              <a:buFontTx/>
              <a:buNone/>
              <a:defRPr sz="3862" b="0" i="0">
                <a:solidFill>
                  <a:schemeClr val="bg1"/>
                </a:solidFill>
                <a:latin typeface="Calibri Light" charset="0"/>
                <a:ea typeface="Calibri Light" charset="0"/>
                <a:cs typeface="Calibri Light" charset="0"/>
              </a:defRPr>
            </a:lvl1pPr>
            <a:lvl2pPr>
              <a:defRPr sz="4794"/>
            </a:lvl2pPr>
            <a:lvl3pPr>
              <a:defRPr sz="4794"/>
            </a:lvl3pPr>
            <a:lvl4pPr>
              <a:defRPr sz="4794"/>
            </a:lvl4pPr>
            <a:lvl5pPr>
              <a:defRPr sz="4794"/>
            </a:lvl5pPr>
          </a:lstStyle>
          <a:p>
            <a:pPr lvl="0"/>
            <a:r>
              <a:rPr lang="en-US" noProof="0" dirty="0" smtClean="0"/>
              <a:t>Click to add title</a:t>
            </a:r>
            <a:endParaRPr lang="en-US" noProof="0" dirty="0"/>
          </a:p>
        </p:txBody>
      </p:sp>
      <p:sp>
        <p:nvSpPr>
          <p:cNvPr id="6" name="Text Placeholder 2"/>
          <p:cNvSpPr>
            <a:spLocks noGrp="1"/>
          </p:cNvSpPr>
          <p:nvPr>
            <p:ph type="body" sz="quarter" idx="11"/>
          </p:nvPr>
        </p:nvSpPr>
        <p:spPr>
          <a:xfrm>
            <a:off x="670112" y="2083443"/>
            <a:ext cx="10825334" cy="4128973"/>
          </a:xfrm>
          <a:prstGeom prst="rect">
            <a:avLst/>
          </a:prstGeom>
        </p:spPr>
        <p:txBody>
          <a:bodyPr lIns="0" rIns="0" numCol="1" spcCol="180000"/>
          <a:lstStyle>
            <a:lvl1pPr marL="188754" indent="-188754">
              <a:lnSpc>
                <a:spcPct val="90000"/>
              </a:lnSpc>
              <a:spcBef>
                <a:spcPts val="1598"/>
              </a:spcBef>
              <a:buFont typeface="Arial" charset="0"/>
              <a:buChar char="•"/>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 name="TextBox 1"/>
          <p:cNvSpPr txBox="1"/>
          <p:nvPr userDrawn="1"/>
        </p:nvSpPr>
        <p:spPr>
          <a:xfrm>
            <a:off x="16414649" y="-1558724"/>
            <a:ext cx="1217613" cy="1219200"/>
          </a:xfrm>
          <a:prstGeom prst="rect">
            <a:avLst/>
          </a:prstGeom>
        </p:spPr>
        <p:txBody>
          <a:bodyPr vert="horz" wrap="square" lIns="0" tIns="0" rIns="0" bIns="0" spcCol="385658" rtlCol="0">
            <a:noAutofit/>
          </a:bodyPr>
          <a:lstStyle/>
          <a:p>
            <a:endParaRPr lang="en-US" dirty="0" smtClean="0">
              <a:solidFill>
                <a:schemeClr val="bg1"/>
              </a:solidFill>
              <a:latin typeface="Calibri Light" charset="0"/>
              <a:ea typeface="Calibri Light" charset="0"/>
              <a:cs typeface="Calibri Light" charset="0"/>
            </a:endParaRPr>
          </a:p>
        </p:txBody>
      </p:sp>
      <p:pic>
        <p:nvPicPr>
          <p:cNvPr id="7" name="Picture 6"/>
          <p:cNvPicPr>
            <a:picLocks noChangeAspect="1"/>
          </p:cNvPicPr>
          <p:nvPr userDrawn="1"/>
        </p:nvPicPr>
        <p:blipFill>
          <a:blip r:embed="rId2">
            <a:alphaModFix/>
          </a:blip>
          <a:stretch>
            <a:fillRect/>
          </a:stretch>
        </p:blipFill>
        <p:spPr>
          <a:xfrm>
            <a:off x="11023909" y="289983"/>
            <a:ext cx="479993" cy="613832"/>
          </a:xfrm>
          <a:prstGeom prst="rect">
            <a:avLst/>
          </a:prstGeom>
          <a:noFill/>
        </p:spPr>
      </p:pic>
    </p:spTree>
    <p:extLst>
      <p:ext uri="{BB962C8B-B14F-4D97-AF65-F5344CB8AC3E}">
        <p14:creationId xmlns:p14="http://schemas.microsoft.com/office/powerpoint/2010/main" val="235029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bright green background">
    <p:bg>
      <p:bgPr>
        <a:solidFill>
          <a:srgbClr val="B7BE00"/>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0" hasCustomPrompt="1"/>
          </p:nvPr>
        </p:nvSpPr>
        <p:spPr>
          <a:xfrm>
            <a:off x="671804" y="516495"/>
            <a:ext cx="10070928" cy="1258291"/>
          </a:xfrm>
          <a:prstGeom prst="rect">
            <a:avLst/>
          </a:prstGeom>
        </p:spPr>
        <p:txBody>
          <a:bodyPr lIns="0" tIns="0" rIns="0" bIns="0"/>
          <a:lstStyle>
            <a:lvl1pPr marL="0" indent="0" algn="l">
              <a:lnSpc>
                <a:spcPct val="80000"/>
              </a:lnSpc>
              <a:spcBef>
                <a:spcPts val="0"/>
              </a:spcBef>
              <a:buFontTx/>
              <a:buNone/>
              <a:defRPr sz="3862" b="0" i="0">
                <a:solidFill>
                  <a:schemeClr val="bg1"/>
                </a:solidFill>
                <a:latin typeface="Calibri Light" charset="0"/>
                <a:ea typeface="Calibri Light" charset="0"/>
                <a:cs typeface="Calibri Light" charset="0"/>
              </a:defRPr>
            </a:lvl1pPr>
            <a:lvl2pPr>
              <a:defRPr sz="4794"/>
            </a:lvl2pPr>
            <a:lvl3pPr>
              <a:defRPr sz="4794"/>
            </a:lvl3pPr>
            <a:lvl4pPr>
              <a:defRPr sz="4794"/>
            </a:lvl4pPr>
            <a:lvl5pPr>
              <a:defRPr sz="4794"/>
            </a:lvl5pPr>
          </a:lstStyle>
          <a:p>
            <a:pPr lvl="0"/>
            <a:r>
              <a:rPr lang="en-US" noProof="0" dirty="0" smtClean="0"/>
              <a:t>Click to add title</a:t>
            </a:r>
            <a:endParaRPr lang="en-US" noProof="0" dirty="0"/>
          </a:p>
        </p:txBody>
      </p:sp>
      <p:sp>
        <p:nvSpPr>
          <p:cNvPr id="6" name="Text Placeholder 2"/>
          <p:cNvSpPr>
            <a:spLocks noGrp="1"/>
          </p:cNvSpPr>
          <p:nvPr>
            <p:ph type="body" sz="quarter" idx="11"/>
          </p:nvPr>
        </p:nvSpPr>
        <p:spPr>
          <a:xfrm>
            <a:off x="670112" y="2083443"/>
            <a:ext cx="10825334" cy="4128973"/>
          </a:xfrm>
          <a:prstGeom prst="rect">
            <a:avLst/>
          </a:prstGeom>
        </p:spPr>
        <p:txBody>
          <a:bodyPr lIns="0" rIns="0" numCol="1" spcCol="180000"/>
          <a:lstStyle>
            <a:lvl1pPr marL="188754" indent="-188754">
              <a:lnSpc>
                <a:spcPct val="90000"/>
              </a:lnSpc>
              <a:spcBef>
                <a:spcPts val="1598"/>
              </a:spcBef>
              <a:buFont typeface="Arial" charset="0"/>
              <a:buChar char="•"/>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 name="TextBox 1"/>
          <p:cNvSpPr txBox="1"/>
          <p:nvPr userDrawn="1"/>
        </p:nvSpPr>
        <p:spPr>
          <a:xfrm>
            <a:off x="16414649" y="-1558724"/>
            <a:ext cx="1217613" cy="1219200"/>
          </a:xfrm>
          <a:prstGeom prst="rect">
            <a:avLst/>
          </a:prstGeom>
        </p:spPr>
        <p:txBody>
          <a:bodyPr vert="horz" wrap="square" lIns="0" tIns="0" rIns="0" bIns="0" spcCol="385658" rtlCol="0">
            <a:noAutofit/>
          </a:bodyPr>
          <a:lstStyle/>
          <a:p>
            <a:endParaRPr lang="en-US" dirty="0" smtClean="0">
              <a:solidFill>
                <a:schemeClr val="bg1"/>
              </a:solidFill>
              <a:latin typeface="Calibri Light" charset="0"/>
              <a:ea typeface="Calibri Light" charset="0"/>
              <a:cs typeface="Calibri Light" charset="0"/>
            </a:endParaRPr>
          </a:p>
        </p:txBody>
      </p:sp>
      <p:pic>
        <p:nvPicPr>
          <p:cNvPr id="7" name="Picture 6"/>
          <p:cNvPicPr>
            <a:picLocks noChangeAspect="1"/>
          </p:cNvPicPr>
          <p:nvPr userDrawn="1"/>
        </p:nvPicPr>
        <p:blipFill>
          <a:blip r:embed="rId2">
            <a:alphaModFix/>
          </a:blip>
          <a:stretch>
            <a:fillRect/>
          </a:stretch>
        </p:blipFill>
        <p:spPr>
          <a:xfrm>
            <a:off x="11023909" y="289983"/>
            <a:ext cx="479993" cy="613832"/>
          </a:xfrm>
          <a:prstGeom prst="rect">
            <a:avLst/>
          </a:prstGeom>
          <a:noFill/>
        </p:spPr>
      </p:pic>
    </p:spTree>
    <p:extLst>
      <p:ext uri="{BB962C8B-B14F-4D97-AF65-F5344CB8AC3E}">
        <p14:creationId xmlns:p14="http://schemas.microsoft.com/office/powerpoint/2010/main" val="140111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light blue_2 clms">
    <p:bg>
      <p:bgPr>
        <a:solidFill>
          <a:srgbClr val="CAE4EA"/>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0" hasCustomPrompt="1"/>
          </p:nvPr>
        </p:nvSpPr>
        <p:spPr>
          <a:xfrm>
            <a:off x="671804" y="516495"/>
            <a:ext cx="10070928" cy="1258291"/>
          </a:xfrm>
          <a:prstGeom prst="rect">
            <a:avLst/>
          </a:prstGeom>
        </p:spPr>
        <p:txBody>
          <a:bodyPr lIns="0" tIns="0" rIns="0" bIns="0"/>
          <a:lstStyle>
            <a:lvl1pPr marL="0" indent="0" algn="l">
              <a:lnSpc>
                <a:spcPct val="80000"/>
              </a:lnSpc>
              <a:spcBef>
                <a:spcPts val="0"/>
              </a:spcBef>
              <a:buFontTx/>
              <a:buNone/>
              <a:defRPr sz="3862" b="0" i="0">
                <a:solidFill>
                  <a:schemeClr val="bg1"/>
                </a:solidFill>
                <a:latin typeface="Calibri Light" charset="0"/>
                <a:ea typeface="Calibri Light" charset="0"/>
                <a:cs typeface="Calibri Light" charset="0"/>
              </a:defRPr>
            </a:lvl1pPr>
            <a:lvl2pPr>
              <a:defRPr sz="4794"/>
            </a:lvl2pPr>
            <a:lvl3pPr>
              <a:defRPr sz="4794"/>
            </a:lvl3pPr>
            <a:lvl4pPr>
              <a:defRPr sz="4794"/>
            </a:lvl4pPr>
            <a:lvl5pPr>
              <a:defRPr sz="4794"/>
            </a:lvl5pPr>
          </a:lstStyle>
          <a:p>
            <a:pPr lvl="0"/>
            <a:r>
              <a:rPr lang="en-US" noProof="0" dirty="0" smtClean="0"/>
              <a:t>Click to add title</a:t>
            </a:r>
            <a:endParaRPr lang="en-US" noProof="0" dirty="0"/>
          </a:p>
        </p:txBody>
      </p:sp>
      <p:sp>
        <p:nvSpPr>
          <p:cNvPr id="6" name="Text Placeholder 2"/>
          <p:cNvSpPr>
            <a:spLocks noGrp="1"/>
          </p:cNvSpPr>
          <p:nvPr>
            <p:ph type="body" sz="quarter" idx="11" hasCustomPrompt="1"/>
          </p:nvPr>
        </p:nvSpPr>
        <p:spPr>
          <a:xfrm>
            <a:off x="670111" y="2083443"/>
            <a:ext cx="5339738" cy="663616"/>
          </a:xfrm>
          <a:prstGeom prst="rect">
            <a:avLst/>
          </a:prstGeom>
        </p:spPr>
        <p:txBody>
          <a:bodyPr lIns="0" rIns="0" numCol="1" spcCol="180000"/>
          <a:lstStyle>
            <a:lvl1pPr marL="0" marR="0" indent="0" algn="l" defTabSz="1217453" rtl="0" eaLnBrk="1" fontAlgn="auto" latinLnBrk="0" hangingPunct="1">
              <a:lnSpc>
                <a:spcPct val="80000"/>
              </a:lnSpc>
              <a:spcBef>
                <a:spcPts val="1598"/>
              </a:spcBef>
              <a:spcAft>
                <a:spcPts val="0"/>
              </a:spcAft>
              <a:buClrTx/>
              <a:buSzTx/>
              <a:buFont typeface="Arial" charset="0"/>
              <a:buNone/>
              <a:tabLst/>
              <a:defRPr sz="1465" b="1" i="0">
                <a:solidFill>
                  <a:srgbClr val="00588E"/>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1217453" rtl="0" eaLnBrk="1" fontAlgn="auto" latinLnBrk="0" hangingPunct="1">
              <a:lnSpc>
                <a:spcPct val="90000"/>
              </a:lnSpc>
              <a:spcBef>
                <a:spcPts val="1598"/>
              </a:spcBef>
              <a:spcAft>
                <a:spcPts val="0"/>
              </a:spcAft>
              <a:buClrTx/>
              <a:buSzTx/>
              <a:buFont typeface="Arial" charset="0"/>
              <a:buNone/>
              <a:tabLst/>
              <a:defRPr/>
            </a:pPr>
            <a:r>
              <a:rPr lang="en-US" dirty="0"/>
              <a:t>Click to edit Master text </a:t>
            </a:r>
            <a:r>
              <a:rPr lang="en-US" dirty="0" smtClean="0"/>
              <a:t>styles </a:t>
            </a:r>
            <a:endParaRPr lang="en-US" dirty="0"/>
          </a:p>
        </p:txBody>
      </p:sp>
      <p:sp>
        <p:nvSpPr>
          <p:cNvPr id="2" name="TextBox 1"/>
          <p:cNvSpPr txBox="1"/>
          <p:nvPr userDrawn="1"/>
        </p:nvSpPr>
        <p:spPr>
          <a:xfrm>
            <a:off x="16414649" y="-1558724"/>
            <a:ext cx="1217613" cy="1219200"/>
          </a:xfrm>
          <a:prstGeom prst="rect">
            <a:avLst/>
          </a:prstGeom>
        </p:spPr>
        <p:txBody>
          <a:bodyPr vert="horz" wrap="square" lIns="0" tIns="0" rIns="0" bIns="0" spcCol="385658" rtlCol="0">
            <a:noAutofit/>
          </a:bodyPr>
          <a:lstStyle/>
          <a:p>
            <a:endParaRPr lang="en-US" dirty="0" smtClean="0">
              <a:solidFill>
                <a:schemeClr val="bg1"/>
              </a:solidFill>
              <a:latin typeface="Calibri Light" charset="0"/>
              <a:ea typeface="Calibri Light" charset="0"/>
              <a:cs typeface="Calibri Light" charset="0"/>
            </a:endParaRPr>
          </a:p>
        </p:txBody>
      </p:sp>
      <p:pic>
        <p:nvPicPr>
          <p:cNvPr id="7" name="Picture 6"/>
          <p:cNvPicPr>
            <a:picLocks noChangeAspect="1"/>
          </p:cNvPicPr>
          <p:nvPr userDrawn="1"/>
        </p:nvPicPr>
        <p:blipFill>
          <a:blip r:embed="rId2">
            <a:alphaModFix/>
          </a:blip>
          <a:stretch>
            <a:fillRect/>
          </a:stretch>
        </p:blipFill>
        <p:spPr>
          <a:xfrm>
            <a:off x="11023909" y="289983"/>
            <a:ext cx="479993" cy="613832"/>
          </a:xfrm>
          <a:prstGeom prst="rect">
            <a:avLst/>
          </a:prstGeom>
          <a:noFill/>
        </p:spPr>
      </p:pic>
      <p:sp>
        <p:nvSpPr>
          <p:cNvPr id="9" name="Text Placeholder 2"/>
          <p:cNvSpPr>
            <a:spLocks noGrp="1"/>
          </p:cNvSpPr>
          <p:nvPr>
            <p:ph type="body" sz="quarter" idx="13"/>
          </p:nvPr>
        </p:nvSpPr>
        <p:spPr>
          <a:xfrm>
            <a:off x="6153596" y="2083443"/>
            <a:ext cx="5341851" cy="663616"/>
          </a:xfrm>
          <a:prstGeom prst="rect">
            <a:avLst/>
          </a:prstGeom>
        </p:spPr>
        <p:txBody>
          <a:bodyPr lIns="0" rIns="0" numCol="1" spcCol="180000"/>
          <a:lstStyle>
            <a:lvl1pPr marL="0" indent="0">
              <a:lnSpc>
                <a:spcPct val="80000"/>
              </a:lnSpc>
              <a:spcBef>
                <a:spcPts val="1598"/>
              </a:spcBef>
              <a:buFont typeface="Arial" charset="0"/>
              <a:buNone/>
              <a:defRPr sz="1465" b="1" i="0">
                <a:solidFill>
                  <a:srgbClr val="00588E"/>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Text Placeholder 2"/>
          <p:cNvSpPr>
            <a:spLocks noGrp="1"/>
          </p:cNvSpPr>
          <p:nvPr>
            <p:ph type="body" sz="quarter" idx="14"/>
          </p:nvPr>
        </p:nvSpPr>
        <p:spPr>
          <a:xfrm>
            <a:off x="670111" y="2484699"/>
            <a:ext cx="5339738" cy="3727717"/>
          </a:xfrm>
          <a:prstGeom prst="rect">
            <a:avLst/>
          </a:prstGeom>
        </p:spPr>
        <p:txBody>
          <a:bodyPr lIns="0" rIns="0" numCol="1" spcCol="180000"/>
          <a:lstStyle>
            <a:lvl1pPr marL="0" indent="0">
              <a:lnSpc>
                <a:spcPct val="90000"/>
              </a:lnSpc>
              <a:spcBef>
                <a:spcPts val="1598"/>
              </a:spcBef>
              <a:buFont typeface="Arial" charset="0"/>
              <a:buNone/>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ext Placeholder 2"/>
          <p:cNvSpPr>
            <a:spLocks noGrp="1"/>
          </p:cNvSpPr>
          <p:nvPr>
            <p:ph type="body" sz="quarter" idx="16"/>
          </p:nvPr>
        </p:nvSpPr>
        <p:spPr>
          <a:xfrm>
            <a:off x="6153596" y="2484699"/>
            <a:ext cx="5341851" cy="3727717"/>
          </a:xfrm>
          <a:prstGeom prst="rect">
            <a:avLst/>
          </a:prstGeom>
        </p:spPr>
        <p:txBody>
          <a:bodyPr lIns="0" rIns="0" numCol="1" spcCol="180000"/>
          <a:lstStyle>
            <a:lvl1pPr marL="0" indent="0">
              <a:lnSpc>
                <a:spcPct val="90000"/>
              </a:lnSpc>
              <a:spcBef>
                <a:spcPts val="1598"/>
              </a:spcBef>
              <a:buFont typeface="Arial" charset="0"/>
              <a:buNone/>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409200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blue_2 clms">
    <p:bg>
      <p:bgPr>
        <a:solidFill>
          <a:srgbClr val="72B5CD"/>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0" hasCustomPrompt="1"/>
          </p:nvPr>
        </p:nvSpPr>
        <p:spPr>
          <a:xfrm>
            <a:off x="671804" y="516495"/>
            <a:ext cx="10070928" cy="1258291"/>
          </a:xfrm>
          <a:prstGeom prst="rect">
            <a:avLst/>
          </a:prstGeom>
        </p:spPr>
        <p:txBody>
          <a:bodyPr lIns="0" tIns="0" rIns="0" bIns="0"/>
          <a:lstStyle>
            <a:lvl1pPr marL="0" indent="0" algn="l">
              <a:lnSpc>
                <a:spcPct val="80000"/>
              </a:lnSpc>
              <a:spcBef>
                <a:spcPts val="0"/>
              </a:spcBef>
              <a:buFontTx/>
              <a:buNone/>
              <a:defRPr sz="3862" b="0" i="0">
                <a:solidFill>
                  <a:schemeClr val="bg1"/>
                </a:solidFill>
                <a:latin typeface="Calibri Light" charset="0"/>
                <a:ea typeface="Calibri Light" charset="0"/>
                <a:cs typeface="Calibri Light" charset="0"/>
              </a:defRPr>
            </a:lvl1pPr>
            <a:lvl2pPr>
              <a:defRPr sz="4794"/>
            </a:lvl2pPr>
            <a:lvl3pPr>
              <a:defRPr sz="4794"/>
            </a:lvl3pPr>
            <a:lvl4pPr>
              <a:defRPr sz="4794"/>
            </a:lvl4pPr>
            <a:lvl5pPr>
              <a:defRPr sz="4794"/>
            </a:lvl5pPr>
          </a:lstStyle>
          <a:p>
            <a:pPr lvl="0"/>
            <a:r>
              <a:rPr lang="en-US" noProof="0" dirty="0" smtClean="0"/>
              <a:t>Click to add title</a:t>
            </a:r>
            <a:endParaRPr lang="en-US" noProof="0" dirty="0"/>
          </a:p>
        </p:txBody>
      </p:sp>
      <p:sp>
        <p:nvSpPr>
          <p:cNvPr id="6" name="Text Placeholder 2"/>
          <p:cNvSpPr>
            <a:spLocks noGrp="1"/>
          </p:cNvSpPr>
          <p:nvPr>
            <p:ph type="body" sz="quarter" idx="11" hasCustomPrompt="1"/>
          </p:nvPr>
        </p:nvSpPr>
        <p:spPr>
          <a:xfrm>
            <a:off x="670111" y="2083443"/>
            <a:ext cx="5339738" cy="663616"/>
          </a:xfrm>
          <a:prstGeom prst="rect">
            <a:avLst/>
          </a:prstGeom>
        </p:spPr>
        <p:txBody>
          <a:bodyPr lIns="0" rIns="0" numCol="1" spcCol="180000"/>
          <a:lstStyle>
            <a:lvl1pPr marL="0" marR="0" indent="0" algn="l" defTabSz="1217453" rtl="0" eaLnBrk="1" fontAlgn="auto" latinLnBrk="0" hangingPunct="1">
              <a:lnSpc>
                <a:spcPct val="80000"/>
              </a:lnSpc>
              <a:spcBef>
                <a:spcPts val="1598"/>
              </a:spcBef>
              <a:spcAft>
                <a:spcPts val="0"/>
              </a:spcAft>
              <a:buClrTx/>
              <a:buSzTx/>
              <a:buFont typeface="Arial" charset="0"/>
              <a:buNone/>
              <a:tabLst/>
              <a:defRPr sz="1465" b="1" i="0">
                <a:solidFill>
                  <a:srgbClr val="00588E"/>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1217453" rtl="0" eaLnBrk="1" fontAlgn="auto" latinLnBrk="0" hangingPunct="1">
              <a:lnSpc>
                <a:spcPct val="90000"/>
              </a:lnSpc>
              <a:spcBef>
                <a:spcPts val="1598"/>
              </a:spcBef>
              <a:spcAft>
                <a:spcPts val="0"/>
              </a:spcAft>
              <a:buClrTx/>
              <a:buSzTx/>
              <a:buFont typeface="Arial" charset="0"/>
              <a:buNone/>
              <a:tabLst/>
              <a:defRPr/>
            </a:pPr>
            <a:r>
              <a:rPr lang="en-US" dirty="0"/>
              <a:t>Click to edit Master text </a:t>
            </a:r>
            <a:r>
              <a:rPr lang="en-US" dirty="0" smtClean="0"/>
              <a:t>styles </a:t>
            </a:r>
            <a:endParaRPr lang="en-US" dirty="0"/>
          </a:p>
        </p:txBody>
      </p:sp>
      <p:sp>
        <p:nvSpPr>
          <p:cNvPr id="2" name="TextBox 1"/>
          <p:cNvSpPr txBox="1"/>
          <p:nvPr userDrawn="1"/>
        </p:nvSpPr>
        <p:spPr>
          <a:xfrm>
            <a:off x="16414649" y="-1558724"/>
            <a:ext cx="1217613" cy="1219200"/>
          </a:xfrm>
          <a:prstGeom prst="rect">
            <a:avLst/>
          </a:prstGeom>
        </p:spPr>
        <p:txBody>
          <a:bodyPr vert="horz" wrap="square" lIns="0" tIns="0" rIns="0" bIns="0" spcCol="385658" rtlCol="0">
            <a:noAutofit/>
          </a:bodyPr>
          <a:lstStyle/>
          <a:p>
            <a:endParaRPr lang="en-US" dirty="0" smtClean="0">
              <a:solidFill>
                <a:schemeClr val="bg1"/>
              </a:solidFill>
              <a:latin typeface="Calibri Light" charset="0"/>
              <a:ea typeface="Calibri Light" charset="0"/>
              <a:cs typeface="Calibri Light" charset="0"/>
            </a:endParaRPr>
          </a:p>
        </p:txBody>
      </p:sp>
      <p:pic>
        <p:nvPicPr>
          <p:cNvPr id="7" name="Picture 6"/>
          <p:cNvPicPr>
            <a:picLocks noChangeAspect="1"/>
          </p:cNvPicPr>
          <p:nvPr userDrawn="1"/>
        </p:nvPicPr>
        <p:blipFill>
          <a:blip r:embed="rId2">
            <a:alphaModFix/>
          </a:blip>
          <a:stretch>
            <a:fillRect/>
          </a:stretch>
        </p:blipFill>
        <p:spPr>
          <a:xfrm>
            <a:off x="11023909" y="289983"/>
            <a:ext cx="479993" cy="613832"/>
          </a:xfrm>
          <a:prstGeom prst="rect">
            <a:avLst/>
          </a:prstGeom>
          <a:noFill/>
        </p:spPr>
      </p:pic>
      <p:sp>
        <p:nvSpPr>
          <p:cNvPr id="9" name="Text Placeholder 2"/>
          <p:cNvSpPr>
            <a:spLocks noGrp="1"/>
          </p:cNvSpPr>
          <p:nvPr>
            <p:ph type="body" sz="quarter" idx="13"/>
          </p:nvPr>
        </p:nvSpPr>
        <p:spPr>
          <a:xfrm>
            <a:off x="6153596" y="2083443"/>
            <a:ext cx="5341851" cy="663616"/>
          </a:xfrm>
          <a:prstGeom prst="rect">
            <a:avLst/>
          </a:prstGeom>
        </p:spPr>
        <p:txBody>
          <a:bodyPr lIns="0" rIns="0" numCol="1" spcCol="180000"/>
          <a:lstStyle>
            <a:lvl1pPr marL="0" indent="0">
              <a:lnSpc>
                <a:spcPct val="80000"/>
              </a:lnSpc>
              <a:spcBef>
                <a:spcPts val="1598"/>
              </a:spcBef>
              <a:buFont typeface="Arial" charset="0"/>
              <a:buNone/>
              <a:defRPr sz="1465" b="1" i="0">
                <a:solidFill>
                  <a:srgbClr val="00588E"/>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Text Placeholder 2"/>
          <p:cNvSpPr>
            <a:spLocks noGrp="1"/>
          </p:cNvSpPr>
          <p:nvPr>
            <p:ph type="body" sz="quarter" idx="14"/>
          </p:nvPr>
        </p:nvSpPr>
        <p:spPr>
          <a:xfrm>
            <a:off x="670111" y="2484699"/>
            <a:ext cx="5339738" cy="3727717"/>
          </a:xfrm>
          <a:prstGeom prst="rect">
            <a:avLst/>
          </a:prstGeom>
        </p:spPr>
        <p:txBody>
          <a:bodyPr lIns="0" rIns="0" numCol="1" spcCol="180000"/>
          <a:lstStyle>
            <a:lvl1pPr marL="0" indent="0">
              <a:lnSpc>
                <a:spcPct val="90000"/>
              </a:lnSpc>
              <a:spcBef>
                <a:spcPts val="1598"/>
              </a:spcBef>
              <a:buFont typeface="Arial" charset="0"/>
              <a:buNone/>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ext Placeholder 2"/>
          <p:cNvSpPr>
            <a:spLocks noGrp="1"/>
          </p:cNvSpPr>
          <p:nvPr>
            <p:ph type="body" sz="quarter" idx="16"/>
          </p:nvPr>
        </p:nvSpPr>
        <p:spPr>
          <a:xfrm>
            <a:off x="6153596" y="2484699"/>
            <a:ext cx="5341851" cy="3727717"/>
          </a:xfrm>
          <a:prstGeom prst="rect">
            <a:avLst/>
          </a:prstGeom>
        </p:spPr>
        <p:txBody>
          <a:bodyPr lIns="0" rIns="0" numCol="1" spcCol="180000"/>
          <a:lstStyle>
            <a:lvl1pPr marL="0" indent="0">
              <a:lnSpc>
                <a:spcPct val="90000"/>
              </a:lnSpc>
              <a:spcBef>
                <a:spcPts val="1598"/>
              </a:spcBef>
              <a:buFont typeface="Arial" charset="0"/>
              <a:buNone/>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50187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darkblue_2 clms">
    <p:bg>
      <p:bgPr>
        <a:solidFill>
          <a:srgbClr val="092165"/>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0" hasCustomPrompt="1"/>
          </p:nvPr>
        </p:nvSpPr>
        <p:spPr>
          <a:xfrm>
            <a:off x="671804" y="516495"/>
            <a:ext cx="10070928" cy="1258291"/>
          </a:xfrm>
          <a:prstGeom prst="rect">
            <a:avLst/>
          </a:prstGeom>
        </p:spPr>
        <p:txBody>
          <a:bodyPr lIns="0" tIns="0" rIns="0" bIns="0"/>
          <a:lstStyle>
            <a:lvl1pPr marL="0" indent="0" algn="l">
              <a:lnSpc>
                <a:spcPct val="80000"/>
              </a:lnSpc>
              <a:spcBef>
                <a:spcPts val="0"/>
              </a:spcBef>
              <a:buFontTx/>
              <a:buNone/>
              <a:defRPr sz="3862" b="0" i="0">
                <a:solidFill>
                  <a:schemeClr val="bg1"/>
                </a:solidFill>
                <a:latin typeface="Calibri Light" charset="0"/>
                <a:ea typeface="Calibri Light" charset="0"/>
                <a:cs typeface="Calibri Light" charset="0"/>
              </a:defRPr>
            </a:lvl1pPr>
            <a:lvl2pPr>
              <a:defRPr sz="4794"/>
            </a:lvl2pPr>
            <a:lvl3pPr>
              <a:defRPr sz="4794"/>
            </a:lvl3pPr>
            <a:lvl4pPr>
              <a:defRPr sz="4794"/>
            </a:lvl4pPr>
            <a:lvl5pPr>
              <a:defRPr sz="4794"/>
            </a:lvl5pPr>
          </a:lstStyle>
          <a:p>
            <a:pPr lvl="0"/>
            <a:r>
              <a:rPr lang="en-US" noProof="0" dirty="0" smtClean="0"/>
              <a:t>Click to add title</a:t>
            </a:r>
            <a:endParaRPr lang="en-US" noProof="0" dirty="0"/>
          </a:p>
        </p:txBody>
      </p:sp>
      <p:sp>
        <p:nvSpPr>
          <p:cNvPr id="6" name="Text Placeholder 2"/>
          <p:cNvSpPr>
            <a:spLocks noGrp="1"/>
          </p:cNvSpPr>
          <p:nvPr>
            <p:ph type="body" sz="quarter" idx="11" hasCustomPrompt="1"/>
          </p:nvPr>
        </p:nvSpPr>
        <p:spPr>
          <a:xfrm>
            <a:off x="670111" y="2083443"/>
            <a:ext cx="5339738" cy="663616"/>
          </a:xfrm>
          <a:prstGeom prst="rect">
            <a:avLst/>
          </a:prstGeom>
        </p:spPr>
        <p:txBody>
          <a:bodyPr lIns="0" rIns="0" numCol="1" spcCol="180000"/>
          <a:lstStyle>
            <a:lvl1pPr marL="0" marR="0" indent="0" algn="l" defTabSz="1217453" rtl="0" eaLnBrk="1" fontAlgn="auto" latinLnBrk="0" hangingPunct="1">
              <a:lnSpc>
                <a:spcPct val="80000"/>
              </a:lnSpc>
              <a:spcBef>
                <a:spcPts val="1598"/>
              </a:spcBef>
              <a:spcAft>
                <a:spcPts val="0"/>
              </a:spcAft>
              <a:buClrTx/>
              <a:buSzTx/>
              <a:buFont typeface="Arial" charset="0"/>
              <a:buNone/>
              <a:tabLst/>
              <a:defRPr sz="1465" b="1" i="0">
                <a:solidFill>
                  <a:srgbClr val="B7BE00"/>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1217453" rtl="0" eaLnBrk="1" fontAlgn="auto" latinLnBrk="0" hangingPunct="1">
              <a:lnSpc>
                <a:spcPct val="90000"/>
              </a:lnSpc>
              <a:spcBef>
                <a:spcPts val="1598"/>
              </a:spcBef>
              <a:spcAft>
                <a:spcPts val="0"/>
              </a:spcAft>
              <a:buClrTx/>
              <a:buSzTx/>
              <a:buFont typeface="Arial" charset="0"/>
              <a:buNone/>
              <a:tabLst/>
              <a:defRPr/>
            </a:pPr>
            <a:r>
              <a:rPr lang="en-US" dirty="0"/>
              <a:t>Click to edit Master text </a:t>
            </a:r>
            <a:r>
              <a:rPr lang="en-US" dirty="0" smtClean="0"/>
              <a:t>styles </a:t>
            </a:r>
            <a:endParaRPr lang="en-US" dirty="0"/>
          </a:p>
        </p:txBody>
      </p:sp>
      <p:sp>
        <p:nvSpPr>
          <p:cNvPr id="2" name="TextBox 1"/>
          <p:cNvSpPr txBox="1"/>
          <p:nvPr userDrawn="1"/>
        </p:nvSpPr>
        <p:spPr>
          <a:xfrm>
            <a:off x="16414649" y="-1558724"/>
            <a:ext cx="1217613" cy="1219200"/>
          </a:xfrm>
          <a:prstGeom prst="rect">
            <a:avLst/>
          </a:prstGeom>
        </p:spPr>
        <p:txBody>
          <a:bodyPr vert="horz" wrap="square" lIns="0" tIns="0" rIns="0" bIns="0" spcCol="385658" rtlCol="0">
            <a:noAutofit/>
          </a:bodyPr>
          <a:lstStyle/>
          <a:p>
            <a:endParaRPr lang="en-US" dirty="0" smtClean="0">
              <a:solidFill>
                <a:schemeClr val="bg1"/>
              </a:solidFill>
              <a:latin typeface="Calibri Light" charset="0"/>
              <a:ea typeface="Calibri Light" charset="0"/>
              <a:cs typeface="Calibri Light" charset="0"/>
            </a:endParaRPr>
          </a:p>
        </p:txBody>
      </p:sp>
      <p:pic>
        <p:nvPicPr>
          <p:cNvPr id="7" name="Picture 6"/>
          <p:cNvPicPr>
            <a:picLocks noChangeAspect="1"/>
          </p:cNvPicPr>
          <p:nvPr userDrawn="1"/>
        </p:nvPicPr>
        <p:blipFill>
          <a:blip r:embed="rId2">
            <a:alphaModFix/>
          </a:blip>
          <a:stretch>
            <a:fillRect/>
          </a:stretch>
        </p:blipFill>
        <p:spPr>
          <a:xfrm>
            <a:off x="11023909" y="289983"/>
            <a:ext cx="479993" cy="613832"/>
          </a:xfrm>
          <a:prstGeom prst="rect">
            <a:avLst/>
          </a:prstGeom>
          <a:noFill/>
        </p:spPr>
      </p:pic>
      <p:sp>
        <p:nvSpPr>
          <p:cNvPr id="9" name="Text Placeholder 2"/>
          <p:cNvSpPr>
            <a:spLocks noGrp="1"/>
          </p:cNvSpPr>
          <p:nvPr>
            <p:ph type="body" sz="quarter" idx="13"/>
          </p:nvPr>
        </p:nvSpPr>
        <p:spPr>
          <a:xfrm>
            <a:off x="6153596" y="2083443"/>
            <a:ext cx="5341851" cy="663616"/>
          </a:xfrm>
          <a:prstGeom prst="rect">
            <a:avLst/>
          </a:prstGeom>
        </p:spPr>
        <p:txBody>
          <a:bodyPr lIns="0" rIns="0" numCol="1" spcCol="180000"/>
          <a:lstStyle>
            <a:lvl1pPr marL="0" indent="0">
              <a:lnSpc>
                <a:spcPct val="80000"/>
              </a:lnSpc>
              <a:spcBef>
                <a:spcPts val="1598"/>
              </a:spcBef>
              <a:buFont typeface="Arial" charset="0"/>
              <a:buNone/>
              <a:defRPr sz="1465" b="1" i="0">
                <a:solidFill>
                  <a:srgbClr val="B7BE00"/>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Text Placeholder 2"/>
          <p:cNvSpPr>
            <a:spLocks noGrp="1"/>
          </p:cNvSpPr>
          <p:nvPr>
            <p:ph type="body" sz="quarter" idx="14"/>
          </p:nvPr>
        </p:nvSpPr>
        <p:spPr>
          <a:xfrm>
            <a:off x="670111" y="2484699"/>
            <a:ext cx="5339738" cy="3727717"/>
          </a:xfrm>
          <a:prstGeom prst="rect">
            <a:avLst/>
          </a:prstGeom>
        </p:spPr>
        <p:txBody>
          <a:bodyPr lIns="0" rIns="0" numCol="1" spcCol="180000"/>
          <a:lstStyle>
            <a:lvl1pPr marL="0" indent="0">
              <a:lnSpc>
                <a:spcPct val="90000"/>
              </a:lnSpc>
              <a:spcBef>
                <a:spcPts val="1598"/>
              </a:spcBef>
              <a:buFont typeface="Arial" charset="0"/>
              <a:buNone/>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ext Placeholder 2"/>
          <p:cNvSpPr>
            <a:spLocks noGrp="1"/>
          </p:cNvSpPr>
          <p:nvPr>
            <p:ph type="body" sz="quarter" idx="16"/>
          </p:nvPr>
        </p:nvSpPr>
        <p:spPr>
          <a:xfrm>
            <a:off x="6153596" y="2484699"/>
            <a:ext cx="5341851" cy="3727717"/>
          </a:xfrm>
          <a:prstGeom prst="rect">
            <a:avLst/>
          </a:prstGeom>
        </p:spPr>
        <p:txBody>
          <a:bodyPr lIns="0" rIns="0" numCol="1" spcCol="180000"/>
          <a:lstStyle>
            <a:lvl1pPr marL="0" indent="0">
              <a:lnSpc>
                <a:spcPct val="90000"/>
              </a:lnSpc>
              <a:spcBef>
                <a:spcPts val="1598"/>
              </a:spcBef>
              <a:buFont typeface="Arial" charset="0"/>
              <a:buNone/>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65384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Turq_2 clms">
    <p:bg>
      <p:bgPr>
        <a:solidFill>
          <a:srgbClr val="5BBCB7"/>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0" hasCustomPrompt="1"/>
          </p:nvPr>
        </p:nvSpPr>
        <p:spPr>
          <a:xfrm>
            <a:off x="671804" y="516495"/>
            <a:ext cx="10070928" cy="1258291"/>
          </a:xfrm>
          <a:prstGeom prst="rect">
            <a:avLst/>
          </a:prstGeom>
        </p:spPr>
        <p:txBody>
          <a:bodyPr lIns="0" tIns="0" rIns="0" bIns="0"/>
          <a:lstStyle>
            <a:lvl1pPr marL="0" indent="0" algn="l">
              <a:lnSpc>
                <a:spcPct val="80000"/>
              </a:lnSpc>
              <a:spcBef>
                <a:spcPts val="0"/>
              </a:spcBef>
              <a:buFontTx/>
              <a:buNone/>
              <a:defRPr sz="3862" b="0" i="0">
                <a:solidFill>
                  <a:schemeClr val="bg1"/>
                </a:solidFill>
                <a:latin typeface="Calibri Light" charset="0"/>
                <a:ea typeface="Calibri Light" charset="0"/>
                <a:cs typeface="Calibri Light" charset="0"/>
              </a:defRPr>
            </a:lvl1pPr>
            <a:lvl2pPr>
              <a:defRPr sz="4794"/>
            </a:lvl2pPr>
            <a:lvl3pPr>
              <a:defRPr sz="4794"/>
            </a:lvl3pPr>
            <a:lvl4pPr>
              <a:defRPr sz="4794"/>
            </a:lvl4pPr>
            <a:lvl5pPr>
              <a:defRPr sz="4794"/>
            </a:lvl5pPr>
          </a:lstStyle>
          <a:p>
            <a:pPr lvl="0"/>
            <a:r>
              <a:rPr lang="en-US" noProof="0" dirty="0" smtClean="0"/>
              <a:t>Click to add title</a:t>
            </a:r>
            <a:endParaRPr lang="en-US" noProof="0" dirty="0"/>
          </a:p>
        </p:txBody>
      </p:sp>
      <p:sp>
        <p:nvSpPr>
          <p:cNvPr id="6" name="Text Placeholder 2"/>
          <p:cNvSpPr>
            <a:spLocks noGrp="1"/>
          </p:cNvSpPr>
          <p:nvPr>
            <p:ph type="body" sz="quarter" idx="11" hasCustomPrompt="1"/>
          </p:nvPr>
        </p:nvSpPr>
        <p:spPr>
          <a:xfrm>
            <a:off x="670111" y="2083443"/>
            <a:ext cx="5339738" cy="663616"/>
          </a:xfrm>
          <a:prstGeom prst="rect">
            <a:avLst/>
          </a:prstGeom>
        </p:spPr>
        <p:txBody>
          <a:bodyPr lIns="0" rIns="0" numCol="1" spcCol="180000"/>
          <a:lstStyle>
            <a:lvl1pPr marL="0" marR="0" indent="0" algn="l" defTabSz="1217453" rtl="0" eaLnBrk="1" fontAlgn="auto" latinLnBrk="0" hangingPunct="1">
              <a:lnSpc>
                <a:spcPct val="80000"/>
              </a:lnSpc>
              <a:spcBef>
                <a:spcPts val="1598"/>
              </a:spcBef>
              <a:spcAft>
                <a:spcPts val="0"/>
              </a:spcAft>
              <a:buClrTx/>
              <a:buSzTx/>
              <a:buFont typeface="Arial" charset="0"/>
              <a:buNone/>
              <a:tabLst/>
              <a:defRPr sz="1465" b="1" i="0">
                <a:solidFill>
                  <a:srgbClr val="00588E"/>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1217453" rtl="0" eaLnBrk="1" fontAlgn="auto" latinLnBrk="0" hangingPunct="1">
              <a:lnSpc>
                <a:spcPct val="90000"/>
              </a:lnSpc>
              <a:spcBef>
                <a:spcPts val="1598"/>
              </a:spcBef>
              <a:spcAft>
                <a:spcPts val="0"/>
              </a:spcAft>
              <a:buClrTx/>
              <a:buSzTx/>
              <a:buFont typeface="Arial" charset="0"/>
              <a:buNone/>
              <a:tabLst/>
              <a:defRPr/>
            </a:pPr>
            <a:r>
              <a:rPr lang="en-US" dirty="0"/>
              <a:t>Click to edit Master text </a:t>
            </a:r>
            <a:r>
              <a:rPr lang="en-US" dirty="0" smtClean="0"/>
              <a:t>styles </a:t>
            </a:r>
            <a:endParaRPr lang="en-US" dirty="0"/>
          </a:p>
        </p:txBody>
      </p:sp>
      <p:sp>
        <p:nvSpPr>
          <p:cNvPr id="2" name="TextBox 1"/>
          <p:cNvSpPr txBox="1"/>
          <p:nvPr userDrawn="1"/>
        </p:nvSpPr>
        <p:spPr>
          <a:xfrm>
            <a:off x="16414649" y="-1558724"/>
            <a:ext cx="1217613" cy="1219200"/>
          </a:xfrm>
          <a:prstGeom prst="rect">
            <a:avLst/>
          </a:prstGeom>
        </p:spPr>
        <p:txBody>
          <a:bodyPr vert="horz" wrap="square" lIns="0" tIns="0" rIns="0" bIns="0" spcCol="385658" rtlCol="0">
            <a:noAutofit/>
          </a:bodyPr>
          <a:lstStyle/>
          <a:p>
            <a:endParaRPr lang="en-US" dirty="0" smtClean="0">
              <a:solidFill>
                <a:schemeClr val="bg1"/>
              </a:solidFill>
              <a:latin typeface="Calibri Light" charset="0"/>
              <a:ea typeface="Calibri Light" charset="0"/>
              <a:cs typeface="Calibri Light" charset="0"/>
            </a:endParaRPr>
          </a:p>
        </p:txBody>
      </p:sp>
      <p:pic>
        <p:nvPicPr>
          <p:cNvPr id="7" name="Picture 6"/>
          <p:cNvPicPr>
            <a:picLocks noChangeAspect="1"/>
          </p:cNvPicPr>
          <p:nvPr userDrawn="1"/>
        </p:nvPicPr>
        <p:blipFill>
          <a:blip r:embed="rId2">
            <a:alphaModFix/>
          </a:blip>
          <a:stretch>
            <a:fillRect/>
          </a:stretch>
        </p:blipFill>
        <p:spPr>
          <a:xfrm>
            <a:off x="11023909" y="289983"/>
            <a:ext cx="479993" cy="613832"/>
          </a:xfrm>
          <a:prstGeom prst="rect">
            <a:avLst/>
          </a:prstGeom>
          <a:noFill/>
        </p:spPr>
      </p:pic>
      <p:sp>
        <p:nvSpPr>
          <p:cNvPr id="9" name="Text Placeholder 2"/>
          <p:cNvSpPr>
            <a:spLocks noGrp="1"/>
          </p:cNvSpPr>
          <p:nvPr>
            <p:ph type="body" sz="quarter" idx="13"/>
          </p:nvPr>
        </p:nvSpPr>
        <p:spPr>
          <a:xfrm>
            <a:off x="6153596" y="2083443"/>
            <a:ext cx="5341851" cy="663616"/>
          </a:xfrm>
          <a:prstGeom prst="rect">
            <a:avLst/>
          </a:prstGeom>
        </p:spPr>
        <p:txBody>
          <a:bodyPr lIns="0" rIns="0" numCol="1" spcCol="180000"/>
          <a:lstStyle>
            <a:lvl1pPr marL="0" indent="0">
              <a:lnSpc>
                <a:spcPct val="80000"/>
              </a:lnSpc>
              <a:spcBef>
                <a:spcPts val="1598"/>
              </a:spcBef>
              <a:buFont typeface="Arial" charset="0"/>
              <a:buNone/>
              <a:defRPr sz="1465" b="1" i="0">
                <a:solidFill>
                  <a:srgbClr val="00588E"/>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Text Placeholder 2"/>
          <p:cNvSpPr>
            <a:spLocks noGrp="1"/>
          </p:cNvSpPr>
          <p:nvPr>
            <p:ph type="body" sz="quarter" idx="14"/>
          </p:nvPr>
        </p:nvSpPr>
        <p:spPr>
          <a:xfrm>
            <a:off x="670111" y="2484699"/>
            <a:ext cx="5339738" cy="3727717"/>
          </a:xfrm>
          <a:prstGeom prst="rect">
            <a:avLst/>
          </a:prstGeom>
        </p:spPr>
        <p:txBody>
          <a:bodyPr lIns="0" rIns="0" numCol="1" spcCol="180000"/>
          <a:lstStyle>
            <a:lvl1pPr marL="0" indent="0">
              <a:lnSpc>
                <a:spcPct val="90000"/>
              </a:lnSpc>
              <a:spcBef>
                <a:spcPts val="1598"/>
              </a:spcBef>
              <a:buFont typeface="Arial" charset="0"/>
              <a:buNone/>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ext Placeholder 2"/>
          <p:cNvSpPr>
            <a:spLocks noGrp="1"/>
          </p:cNvSpPr>
          <p:nvPr>
            <p:ph type="body" sz="quarter" idx="16"/>
          </p:nvPr>
        </p:nvSpPr>
        <p:spPr>
          <a:xfrm>
            <a:off x="6153596" y="2484699"/>
            <a:ext cx="5341851" cy="3727717"/>
          </a:xfrm>
          <a:prstGeom prst="rect">
            <a:avLst/>
          </a:prstGeom>
        </p:spPr>
        <p:txBody>
          <a:bodyPr lIns="0" rIns="0" numCol="1" spcCol="180000"/>
          <a:lstStyle>
            <a:lvl1pPr marL="0" indent="0">
              <a:lnSpc>
                <a:spcPct val="90000"/>
              </a:lnSpc>
              <a:spcBef>
                <a:spcPts val="1598"/>
              </a:spcBef>
              <a:buFont typeface="Arial" charset="0"/>
              <a:buNone/>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68135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7_Title slide dark blue">
    <p:bg>
      <p:bgPr>
        <a:solidFill>
          <a:schemeClr val="bg1">
            <a:lumMod val="85000"/>
          </a:schemeClr>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0" y="0"/>
            <a:ext cx="12176125" cy="6858000"/>
          </a:xfrm>
          <a:prstGeom prst="rect">
            <a:avLst/>
          </a:prstGeom>
        </p:spPr>
        <p:txBody>
          <a:bodyPr anchor="ctr"/>
          <a:lstStyle>
            <a:lvl1pPr algn="ctr">
              <a:defRPr sz="3728"/>
            </a:lvl1pPr>
          </a:lstStyle>
          <a:p>
            <a:endParaRPr lang="en-US" dirty="0"/>
          </a:p>
        </p:txBody>
      </p:sp>
      <p:sp>
        <p:nvSpPr>
          <p:cNvPr id="19" name="Text Placeholder 3"/>
          <p:cNvSpPr>
            <a:spLocks noGrp="1"/>
          </p:cNvSpPr>
          <p:nvPr>
            <p:ph type="body" sz="quarter" idx="11" hasCustomPrompt="1"/>
          </p:nvPr>
        </p:nvSpPr>
        <p:spPr bwMode="white">
          <a:xfrm>
            <a:off x="1102562" y="4408944"/>
            <a:ext cx="5752500" cy="252000"/>
          </a:xfrm>
          <a:prstGeom prst="rect">
            <a:avLst/>
          </a:prstGeom>
        </p:spPr>
        <p:txBody>
          <a:bodyPr lIns="0" tIns="0" rIns="0" bIns="0"/>
          <a:lstStyle>
            <a:lvl1pPr marL="0" indent="0">
              <a:spcBef>
                <a:spcPts val="0"/>
              </a:spcBef>
              <a:buFontTx/>
              <a:buNone/>
              <a:defRPr sz="1731" b="1">
                <a:solidFill>
                  <a:schemeClr val="bg1"/>
                </a:solidFill>
              </a:defRPr>
            </a:lvl1pPr>
          </a:lstStyle>
          <a:p>
            <a:pPr lvl="0"/>
            <a:r>
              <a:rPr lang="en-US" noProof="0" dirty="0" smtClean="0"/>
              <a:t>_Author</a:t>
            </a:r>
            <a:endParaRPr lang="en-US" noProof="0" dirty="0"/>
          </a:p>
        </p:txBody>
      </p:sp>
      <p:sp>
        <p:nvSpPr>
          <p:cNvPr id="20" name="Text Placeholder 3"/>
          <p:cNvSpPr>
            <a:spLocks noGrp="1"/>
          </p:cNvSpPr>
          <p:nvPr>
            <p:ph type="body" sz="quarter" idx="12" hasCustomPrompt="1"/>
          </p:nvPr>
        </p:nvSpPr>
        <p:spPr bwMode="white">
          <a:xfrm>
            <a:off x="1102562" y="4678944"/>
            <a:ext cx="5752500" cy="252000"/>
          </a:xfrm>
          <a:prstGeom prst="rect">
            <a:avLst/>
          </a:prstGeom>
        </p:spPr>
        <p:txBody>
          <a:bodyPr lIns="0" tIns="0" rIns="0" bIns="0"/>
          <a:lstStyle>
            <a:lvl1pPr marL="0" indent="0">
              <a:spcBef>
                <a:spcPts val="0"/>
              </a:spcBef>
              <a:buFontTx/>
              <a:buNone/>
              <a:defRPr sz="1598" b="0">
                <a:solidFill>
                  <a:schemeClr val="bg1"/>
                </a:solidFill>
              </a:defRPr>
            </a:lvl1pPr>
          </a:lstStyle>
          <a:p>
            <a:pPr lvl="0"/>
            <a:r>
              <a:rPr lang="en-US" noProof="0" dirty="0" smtClean="0"/>
              <a:t>_Business</a:t>
            </a:r>
            <a:endParaRPr lang="en-US" noProof="0" dirty="0"/>
          </a:p>
        </p:txBody>
      </p:sp>
      <p:sp>
        <p:nvSpPr>
          <p:cNvPr id="21" name="Text Placeholder 3"/>
          <p:cNvSpPr>
            <a:spLocks noGrp="1"/>
          </p:cNvSpPr>
          <p:nvPr>
            <p:ph type="body" sz="quarter" idx="14" hasCustomPrompt="1"/>
          </p:nvPr>
        </p:nvSpPr>
        <p:spPr bwMode="white">
          <a:xfrm>
            <a:off x="1102562" y="4957736"/>
            <a:ext cx="5752500" cy="252000"/>
          </a:xfrm>
          <a:prstGeom prst="rect">
            <a:avLst/>
          </a:prstGeom>
        </p:spPr>
        <p:txBody>
          <a:bodyPr lIns="0" tIns="0" rIns="0" bIns="0"/>
          <a:lstStyle>
            <a:lvl1pPr marL="0" indent="0">
              <a:spcBef>
                <a:spcPts val="0"/>
              </a:spcBef>
              <a:buFontTx/>
              <a:buNone/>
              <a:defRPr sz="1598" b="0">
                <a:solidFill>
                  <a:schemeClr val="bg1"/>
                </a:solidFill>
              </a:defRPr>
            </a:lvl1pPr>
          </a:lstStyle>
          <a:p>
            <a:pPr lvl="0"/>
            <a:r>
              <a:rPr lang="en-US" noProof="0" dirty="0" smtClean="0"/>
              <a:t>_Date</a:t>
            </a:r>
            <a:endParaRPr lang="en-US" noProof="0" dirty="0"/>
          </a:p>
        </p:txBody>
      </p:sp>
      <p:grpSp>
        <p:nvGrpSpPr>
          <p:cNvPr id="5" name="Group 4"/>
          <p:cNvGrpSpPr/>
          <p:nvPr userDrawn="1"/>
        </p:nvGrpSpPr>
        <p:grpSpPr>
          <a:xfrm>
            <a:off x="0" y="0"/>
            <a:ext cx="12176125" cy="6858000"/>
            <a:chOff x="0" y="0"/>
            <a:chExt cx="9144000" cy="514350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a:gradFill>
              <a:gsLst>
                <a:gs pos="0">
                  <a:srgbClr val="003478"/>
                </a:gs>
                <a:gs pos="100000">
                  <a:schemeClr val="accent2"/>
                </a:gs>
              </a:gsLst>
              <a:lin ang="2100000" scaled="0"/>
            </a:gradFill>
          </p:spPr>
        </p:pic>
        <p:pic>
          <p:nvPicPr>
            <p:cNvPr id="22" name="Picture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2031" y="4716307"/>
              <a:ext cx="1295807" cy="202278"/>
            </a:xfrm>
            <a:prstGeom prst="rect">
              <a:avLst/>
            </a:prstGeom>
          </p:spPr>
        </p:pic>
        <p:pic>
          <p:nvPicPr>
            <p:cNvPr id="23" name="Picture 22"/>
            <p:cNvPicPr>
              <a:picLocks/>
            </p:cNvPicPr>
            <p:nvPr userDrawn="1">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7293151" y="4620178"/>
              <a:ext cx="1450719" cy="266802"/>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grpSp>
      <p:sp>
        <p:nvSpPr>
          <p:cNvPr id="10" name="Text Placeholder 3"/>
          <p:cNvSpPr>
            <a:spLocks noGrp="1"/>
          </p:cNvSpPr>
          <p:nvPr>
            <p:ph type="body" sz="quarter" idx="10" hasCustomPrompt="1"/>
          </p:nvPr>
        </p:nvSpPr>
        <p:spPr bwMode="white">
          <a:xfrm>
            <a:off x="1103460" y="2046817"/>
            <a:ext cx="8206202" cy="1607499"/>
          </a:xfrm>
          <a:prstGeom prst="rect">
            <a:avLst/>
          </a:prstGeom>
        </p:spPr>
        <p:txBody>
          <a:bodyPr lIns="0" tIns="0" rIns="0" bIns="0"/>
          <a:lstStyle>
            <a:lvl1pPr marL="0" indent="0" algn="l">
              <a:spcBef>
                <a:spcPts val="0"/>
              </a:spcBef>
              <a:buFontTx/>
              <a:buNone/>
              <a:defRPr sz="4794">
                <a:solidFill>
                  <a:schemeClr val="bg1"/>
                </a:solidFill>
              </a:defRPr>
            </a:lvl1pPr>
            <a:lvl2pPr>
              <a:defRPr sz="6392"/>
            </a:lvl2pPr>
            <a:lvl3pPr>
              <a:defRPr sz="6392"/>
            </a:lvl3pPr>
            <a:lvl4pPr>
              <a:defRPr sz="6392"/>
            </a:lvl4pPr>
            <a:lvl5pPr>
              <a:defRPr sz="6392"/>
            </a:lvl5pPr>
          </a:lstStyle>
          <a:p>
            <a:pPr lvl="0"/>
            <a:r>
              <a:rPr lang="en-US" noProof="0" dirty="0" smtClean="0"/>
              <a:t>Click to add title</a:t>
            </a:r>
          </a:p>
        </p:txBody>
      </p:sp>
    </p:spTree>
    <p:extLst>
      <p:ext uri="{BB962C8B-B14F-4D97-AF65-F5344CB8AC3E}">
        <p14:creationId xmlns:p14="http://schemas.microsoft.com/office/powerpoint/2010/main" val="238409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Dark_Turq_2 clms">
    <p:bg>
      <p:bgPr>
        <a:solidFill>
          <a:srgbClr val="166570"/>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0" hasCustomPrompt="1"/>
          </p:nvPr>
        </p:nvSpPr>
        <p:spPr>
          <a:xfrm>
            <a:off x="671804" y="516495"/>
            <a:ext cx="10070928" cy="1258291"/>
          </a:xfrm>
          <a:prstGeom prst="rect">
            <a:avLst/>
          </a:prstGeom>
        </p:spPr>
        <p:txBody>
          <a:bodyPr lIns="0" tIns="0" rIns="0" bIns="0"/>
          <a:lstStyle>
            <a:lvl1pPr marL="0" indent="0" algn="l">
              <a:lnSpc>
                <a:spcPct val="80000"/>
              </a:lnSpc>
              <a:spcBef>
                <a:spcPts val="0"/>
              </a:spcBef>
              <a:buFontTx/>
              <a:buNone/>
              <a:defRPr sz="3862" b="0" i="0">
                <a:solidFill>
                  <a:schemeClr val="bg1"/>
                </a:solidFill>
                <a:latin typeface="Calibri Light" charset="0"/>
                <a:ea typeface="Calibri Light" charset="0"/>
                <a:cs typeface="Calibri Light" charset="0"/>
              </a:defRPr>
            </a:lvl1pPr>
            <a:lvl2pPr>
              <a:defRPr sz="4794"/>
            </a:lvl2pPr>
            <a:lvl3pPr>
              <a:defRPr sz="4794"/>
            </a:lvl3pPr>
            <a:lvl4pPr>
              <a:defRPr sz="4794"/>
            </a:lvl4pPr>
            <a:lvl5pPr>
              <a:defRPr sz="4794"/>
            </a:lvl5pPr>
          </a:lstStyle>
          <a:p>
            <a:pPr lvl="0"/>
            <a:r>
              <a:rPr lang="en-US" noProof="0" dirty="0" smtClean="0"/>
              <a:t>Click to add title</a:t>
            </a:r>
            <a:endParaRPr lang="en-US" noProof="0" dirty="0"/>
          </a:p>
        </p:txBody>
      </p:sp>
      <p:sp>
        <p:nvSpPr>
          <p:cNvPr id="6" name="Text Placeholder 2"/>
          <p:cNvSpPr>
            <a:spLocks noGrp="1"/>
          </p:cNvSpPr>
          <p:nvPr>
            <p:ph type="body" sz="quarter" idx="11" hasCustomPrompt="1"/>
          </p:nvPr>
        </p:nvSpPr>
        <p:spPr>
          <a:xfrm>
            <a:off x="670111" y="2083443"/>
            <a:ext cx="5339738" cy="663616"/>
          </a:xfrm>
          <a:prstGeom prst="rect">
            <a:avLst/>
          </a:prstGeom>
        </p:spPr>
        <p:txBody>
          <a:bodyPr lIns="0" rIns="0" numCol="1" spcCol="180000"/>
          <a:lstStyle>
            <a:lvl1pPr marL="0" marR="0" indent="0" algn="l" defTabSz="1217453" rtl="0" eaLnBrk="1" fontAlgn="auto" latinLnBrk="0" hangingPunct="1">
              <a:lnSpc>
                <a:spcPct val="80000"/>
              </a:lnSpc>
              <a:spcBef>
                <a:spcPts val="1598"/>
              </a:spcBef>
              <a:spcAft>
                <a:spcPts val="0"/>
              </a:spcAft>
              <a:buClrTx/>
              <a:buSzTx/>
              <a:buFont typeface="Arial" charset="0"/>
              <a:buNone/>
              <a:tabLst/>
              <a:defRPr sz="1465" b="1" i="0">
                <a:solidFill>
                  <a:srgbClr val="B7BE00"/>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1217453" rtl="0" eaLnBrk="1" fontAlgn="auto" latinLnBrk="0" hangingPunct="1">
              <a:lnSpc>
                <a:spcPct val="90000"/>
              </a:lnSpc>
              <a:spcBef>
                <a:spcPts val="1598"/>
              </a:spcBef>
              <a:spcAft>
                <a:spcPts val="0"/>
              </a:spcAft>
              <a:buClrTx/>
              <a:buSzTx/>
              <a:buFont typeface="Arial" charset="0"/>
              <a:buNone/>
              <a:tabLst/>
              <a:defRPr/>
            </a:pPr>
            <a:r>
              <a:rPr lang="en-US" dirty="0"/>
              <a:t>Click to edit Master text </a:t>
            </a:r>
            <a:r>
              <a:rPr lang="en-US" dirty="0" smtClean="0"/>
              <a:t>styles </a:t>
            </a:r>
            <a:endParaRPr lang="en-US" dirty="0"/>
          </a:p>
        </p:txBody>
      </p:sp>
      <p:sp>
        <p:nvSpPr>
          <p:cNvPr id="2" name="TextBox 1"/>
          <p:cNvSpPr txBox="1"/>
          <p:nvPr userDrawn="1"/>
        </p:nvSpPr>
        <p:spPr>
          <a:xfrm>
            <a:off x="16414649" y="-1558724"/>
            <a:ext cx="1217613" cy="1219200"/>
          </a:xfrm>
          <a:prstGeom prst="rect">
            <a:avLst/>
          </a:prstGeom>
        </p:spPr>
        <p:txBody>
          <a:bodyPr vert="horz" wrap="square" lIns="0" tIns="0" rIns="0" bIns="0" spcCol="385658" rtlCol="0">
            <a:noAutofit/>
          </a:bodyPr>
          <a:lstStyle/>
          <a:p>
            <a:endParaRPr lang="en-US" dirty="0" smtClean="0">
              <a:solidFill>
                <a:schemeClr val="bg1"/>
              </a:solidFill>
              <a:latin typeface="Calibri Light" charset="0"/>
              <a:ea typeface="Calibri Light" charset="0"/>
              <a:cs typeface="Calibri Light" charset="0"/>
            </a:endParaRPr>
          </a:p>
        </p:txBody>
      </p:sp>
      <p:pic>
        <p:nvPicPr>
          <p:cNvPr id="7" name="Picture 6"/>
          <p:cNvPicPr>
            <a:picLocks noChangeAspect="1"/>
          </p:cNvPicPr>
          <p:nvPr userDrawn="1"/>
        </p:nvPicPr>
        <p:blipFill>
          <a:blip r:embed="rId2">
            <a:alphaModFix/>
          </a:blip>
          <a:stretch>
            <a:fillRect/>
          </a:stretch>
        </p:blipFill>
        <p:spPr>
          <a:xfrm>
            <a:off x="11023909" y="289983"/>
            <a:ext cx="479993" cy="613832"/>
          </a:xfrm>
          <a:prstGeom prst="rect">
            <a:avLst/>
          </a:prstGeom>
          <a:noFill/>
        </p:spPr>
      </p:pic>
      <p:sp>
        <p:nvSpPr>
          <p:cNvPr id="9" name="Text Placeholder 2"/>
          <p:cNvSpPr>
            <a:spLocks noGrp="1"/>
          </p:cNvSpPr>
          <p:nvPr>
            <p:ph type="body" sz="quarter" idx="13"/>
          </p:nvPr>
        </p:nvSpPr>
        <p:spPr>
          <a:xfrm>
            <a:off x="6153596" y="2083443"/>
            <a:ext cx="5341851" cy="663616"/>
          </a:xfrm>
          <a:prstGeom prst="rect">
            <a:avLst/>
          </a:prstGeom>
        </p:spPr>
        <p:txBody>
          <a:bodyPr lIns="0" rIns="0" numCol="1" spcCol="180000"/>
          <a:lstStyle>
            <a:lvl1pPr marL="0" indent="0">
              <a:lnSpc>
                <a:spcPct val="80000"/>
              </a:lnSpc>
              <a:spcBef>
                <a:spcPts val="1598"/>
              </a:spcBef>
              <a:buFont typeface="Arial" charset="0"/>
              <a:buNone/>
              <a:defRPr sz="1465" b="1" i="0">
                <a:solidFill>
                  <a:srgbClr val="B7BE00"/>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Text Placeholder 2"/>
          <p:cNvSpPr>
            <a:spLocks noGrp="1"/>
          </p:cNvSpPr>
          <p:nvPr>
            <p:ph type="body" sz="quarter" idx="14"/>
          </p:nvPr>
        </p:nvSpPr>
        <p:spPr>
          <a:xfrm>
            <a:off x="670111" y="2484699"/>
            <a:ext cx="5339738" cy="3727717"/>
          </a:xfrm>
          <a:prstGeom prst="rect">
            <a:avLst/>
          </a:prstGeom>
        </p:spPr>
        <p:txBody>
          <a:bodyPr lIns="0" rIns="0" numCol="1" spcCol="180000"/>
          <a:lstStyle>
            <a:lvl1pPr marL="0" indent="0">
              <a:lnSpc>
                <a:spcPct val="90000"/>
              </a:lnSpc>
              <a:spcBef>
                <a:spcPts val="1598"/>
              </a:spcBef>
              <a:buFont typeface="Arial" charset="0"/>
              <a:buNone/>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ext Placeholder 2"/>
          <p:cNvSpPr>
            <a:spLocks noGrp="1"/>
          </p:cNvSpPr>
          <p:nvPr>
            <p:ph type="body" sz="quarter" idx="16"/>
          </p:nvPr>
        </p:nvSpPr>
        <p:spPr>
          <a:xfrm>
            <a:off x="6153596" y="2484699"/>
            <a:ext cx="5341851" cy="3727717"/>
          </a:xfrm>
          <a:prstGeom prst="rect">
            <a:avLst/>
          </a:prstGeom>
        </p:spPr>
        <p:txBody>
          <a:bodyPr lIns="0" rIns="0" numCol="1" spcCol="180000"/>
          <a:lstStyle>
            <a:lvl1pPr marL="0" indent="0">
              <a:lnSpc>
                <a:spcPct val="90000"/>
              </a:lnSpc>
              <a:spcBef>
                <a:spcPts val="1598"/>
              </a:spcBef>
              <a:buFont typeface="Arial" charset="0"/>
              <a:buNone/>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93579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bright green_2 clms">
    <p:bg>
      <p:bgPr>
        <a:solidFill>
          <a:srgbClr val="B7BE00"/>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0" hasCustomPrompt="1"/>
          </p:nvPr>
        </p:nvSpPr>
        <p:spPr>
          <a:xfrm>
            <a:off x="671804" y="516495"/>
            <a:ext cx="10070928" cy="1258291"/>
          </a:xfrm>
          <a:prstGeom prst="rect">
            <a:avLst/>
          </a:prstGeom>
        </p:spPr>
        <p:txBody>
          <a:bodyPr lIns="0" tIns="0" rIns="0" bIns="0"/>
          <a:lstStyle>
            <a:lvl1pPr marL="0" indent="0" algn="l">
              <a:lnSpc>
                <a:spcPct val="80000"/>
              </a:lnSpc>
              <a:spcBef>
                <a:spcPts val="0"/>
              </a:spcBef>
              <a:buFontTx/>
              <a:buNone/>
              <a:defRPr sz="3862" b="0" i="0">
                <a:solidFill>
                  <a:schemeClr val="bg1"/>
                </a:solidFill>
                <a:latin typeface="Calibri Light" charset="0"/>
                <a:ea typeface="Calibri Light" charset="0"/>
                <a:cs typeface="Calibri Light" charset="0"/>
              </a:defRPr>
            </a:lvl1pPr>
            <a:lvl2pPr>
              <a:defRPr sz="4794"/>
            </a:lvl2pPr>
            <a:lvl3pPr>
              <a:defRPr sz="4794"/>
            </a:lvl3pPr>
            <a:lvl4pPr>
              <a:defRPr sz="4794"/>
            </a:lvl4pPr>
            <a:lvl5pPr>
              <a:defRPr sz="4794"/>
            </a:lvl5pPr>
          </a:lstStyle>
          <a:p>
            <a:pPr lvl="0"/>
            <a:r>
              <a:rPr lang="en-US" noProof="0" dirty="0" smtClean="0"/>
              <a:t>Click to add title</a:t>
            </a:r>
            <a:endParaRPr lang="en-US" noProof="0" dirty="0"/>
          </a:p>
        </p:txBody>
      </p:sp>
      <p:sp>
        <p:nvSpPr>
          <p:cNvPr id="6" name="Text Placeholder 2"/>
          <p:cNvSpPr>
            <a:spLocks noGrp="1"/>
          </p:cNvSpPr>
          <p:nvPr>
            <p:ph type="body" sz="quarter" idx="11" hasCustomPrompt="1"/>
          </p:nvPr>
        </p:nvSpPr>
        <p:spPr>
          <a:xfrm>
            <a:off x="670111" y="2083443"/>
            <a:ext cx="5339738" cy="663616"/>
          </a:xfrm>
          <a:prstGeom prst="rect">
            <a:avLst/>
          </a:prstGeom>
        </p:spPr>
        <p:txBody>
          <a:bodyPr lIns="0" rIns="0" numCol="1" spcCol="180000"/>
          <a:lstStyle>
            <a:lvl1pPr marL="0" marR="0" indent="0" algn="l" defTabSz="1217453" rtl="0" eaLnBrk="1" fontAlgn="auto" latinLnBrk="0" hangingPunct="1">
              <a:lnSpc>
                <a:spcPct val="80000"/>
              </a:lnSpc>
              <a:spcBef>
                <a:spcPts val="1598"/>
              </a:spcBef>
              <a:spcAft>
                <a:spcPts val="0"/>
              </a:spcAft>
              <a:buClrTx/>
              <a:buSzTx/>
              <a:buFont typeface="Arial" charset="0"/>
              <a:buNone/>
              <a:tabLst/>
              <a:defRPr sz="1465" b="1" i="0">
                <a:solidFill>
                  <a:srgbClr val="00588E"/>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1217453" rtl="0" eaLnBrk="1" fontAlgn="auto" latinLnBrk="0" hangingPunct="1">
              <a:lnSpc>
                <a:spcPct val="90000"/>
              </a:lnSpc>
              <a:spcBef>
                <a:spcPts val="1598"/>
              </a:spcBef>
              <a:spcAft>
                <a:spcPts val="0"/>
              </a:spcAft>
              <a:buClrTx/>
              <a:buSzTx/>
              <a:buFont typeface="Arial" charset="0"/>
              <a:buNone/>
              <a:tabLst/>
              <a:defRPr/>
            </a:pPr>
            <a:r>
              <a:rPr lang="en-US" dirty="0"/>
              <a:t>Click to edit Master text </a:t>
            </a:r>
            <a:r>
              <a:rPr lang="en-US" dirty="0" smtClean="0"/>
              <a:t>styles </a:t>
            </a:r>
            <a:endParaRPr lang="en-US" dirty="0"/>
          </a:p>
        </p:txBody>
      </p:sp>
      <p:sp>
        <p:nvSpPr>
          <p:cNvPr id="2" name="TextBox 1"/>
          <p:cNvSpPr txBox="1"/>
          <p:nvPr userDrawn="1"/>
        </p:nvSpPr>
        <p:spPr>
          <a:xfrm>
            <a:off x="16414649" y="-1558724"/>
            <a:ext cx="1217613" cy="1219200"/>
          </a:xfrm>
          <a:prstGeom prst="rect">
            <a:avLst/>
          </a:prstGeom>
        </p:spPr>
        <p:txBody>
          <a:bodyPr vert="horz" wrap="square" lIns="0" tIns="0" rIns="0" bIns="0" spcCol="385658" rtlCol="0">
            <a:noAutofit/>
          </a:bodyPr>
          <a:lstStyle/>
          <a:p>
            <a:endParaRPr lang="en-US" dirty="0" smtClean="0">
              <a:solidFill>
                <a:schemeClr val="bg1"/>
              </a:solidFill>
              <a:latin typeface="Calibri Light" charset="0"/>
              <a:ea typeface="Calibri Light" charset="0"/>
              <a:cs typeface="Calibri Light" charset="0"/>
            </a:endParaRPr>
          </a:p>
        </p:txBody>
      </p:sp>
      <p:pic>
        <p:nvPicPr>
          <p:cNvPr id="7" name="Picture 6"/>
          <p:cNvPicPr>
            <a:picLocks noChangeAspect="1"/>
          </p:cNvPicPr>
          <p:nvPr userDrawn="1"/>
        </p:nvPicPr>
        <p:blipFill>
          <a:blip r:embed="rId2">
            <a:alphaModFix/>
          </a:blip>
          <a:stretch>
            <a:fillRect/>
          </a:stretch>
        </p:blipFill>
        <p:spPr>
          <a:xfrm>
            <a:off x="11023909" y="289983"/>
            <a:ext cx="479993" cy="613832"/>
          </a:xfrm>
          <a:prstGeom prst="rect">
            <a:avLst/>
          </a:prstGeom>
          <a:noFill/>
        </p:spPr>
      </p:pic>
      <p:sp>
        <p:nvSpPr>
          <p:cNvPr id="9" name="Text Placeholder 2"/>
          <p:cNvSpPr>
            <a:spLocks noGrp="1"/>
          </p:cNvSpPr>
          <p:nvPr>
            <p:ph type="body" sz="quarter" idx="13"/>
          </p:nvPr>
        </p:nvSpPr>
        <p:spPr>
          <a:xfrm>
            <a:off x="6153596" y="2083443"/>
            <a:ext cx="5341851" cy="663616"/>
          </a:xfrm>
          <a:prstGeom prst="rect">
            <a:avLst/>
          </a:prstGeom>
        </p:spPr>
        <p:txBody>
          <a:bodyPr lIns="0" rIns="0" numCol="1" spcCol="180000"/>
          <a:lstStyle>
            <a:lvl1pPr marL="0" indent="0">
              <a:lnSpc>
                <a:spcPct val="80000"/>
              </a:lnSpc>
              <a:spcBef>
                <a:spcPts val="1598"/>
              </a:spcBef>
              <a:buFont typeface="Arial" charset="0"/>
              <a:buNone/>
              <a:defRPr sz="1465" b="1" i="0">
                <a:solidFill>
                  <a:srgbClr val="00588E"/>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Text Placeholder 2"/>
          <p:cNvSpPr>
            <a:spLocks noGrp="1"/>
          </p:cNvSpPr>
          <p:nvPr>
            <p:ph type="body" sz="quarter" idx="14"/>
          </p:nvPr>
        </p:nvSpPr>
        <p:spPr>
          <a:xfrm>
            <a:off x="670111" y="2484699"/>
            <a:ext cx="5339738" cy="3727717"/>
          </a:xfrm>
          <a:prstGeom prst="rect">
            <a:avLst/>
          </a:prstGeom>
        </p:spPr>
        <p:txBody>
          <a:bodyPr lIns="0" rIns="0" numCol="1" spcCol="180000"/>
          <a:lstStyle>
            <a:lvl1pPr marL="0" indent="0">
              <a:lnSpc>
                <a:spcPct val="90000"/>
              </a:lnSpc>
              <a:spcBef>
                <a:spcPts val="1598"/>
              </a:spcBef>
              <a:buFont typeface="Arial" charset="0"/>
              <a:buNone/>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ext Placeholder 2"/>
          <p:cNvSpPr>
            <a:spLocks noGrp="1"/>
          </p:cNvSpPr>
          <p:nvPr>
            <p:ph type="body" sz="quarter" idx="16"/>
          </p:nvPr>
        </p:nvSpPr>
        <p:spPr>
          <a:xfrm>
            <a:off x="6153596" y="2484699"/>
            <a:ext cx="5341851" cy="3727717"/>
          </a:xfrm>
          <a:prstGeom prst="rect">
            <a:avLst/>
          </a:prstGeom>
        </p:spPr>
        <p:txBody>
          <a:bodyPr lIns="0" rIns="0" numCol="1" spcCol="180000"/>
          <a:lstStyle>
            <a:lvl1pPr marL="0" indent="0">
              <a:lnSpc>
                <a:spcPct val="90000"/>
              </a:lnSpc>
              <a:spcBef>
                <a:spcPts val="1598"/>
              </a:spcBef>
              <a:buFont typeface="Arial" charset="0"/>
              <a:buNone/>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71283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light blue_3 clms">
    <p:bg>
      <p:bgPr>
        <a:solidFill>
          <a:srgbClr val="CAE4EA"/>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0" hasCustomPrompt="1"/>
          </p:nvPr>
        </p:nvSpPr>
        <p:spPr>
          <a:xfrm>
            <a:off x="671804" y="516495"/>
            <a:ext cx="10070928" cy="1258291"/>
          </a:xfrm>
          <a:prstGeom prst="rect">
            <a:avLst/>
          </a:prstGeom>
        </p:spPr>
        <p:txBody>
          <a:bodyPr lIns="0" tIns="0" rIns="0" bIns="0"/>
          <a:lstStyle>
            <a:lvl1pPr marL="0" indent="0" algn="l">
              <a:lnSpc>
                <a:spcPct val="80000"/>
              </a:lnSpc>
              <a:spcBef>
                <a:spcPts val="0"/>
              </a:spcBef>
              <a:buFontTx/>
              <a:buNone/>
              <a:defRPr sz="3862" b="0" i="0">
                <a:solidFill>
                  <a:schemeClr val="bg1"/>
                </a:solidFill>
                <a:latin typeface="Calibri Light" charset="0"/>
                <a:ea typeface="Calibri Light" charset="0"/>
                <a:cs typeface="Calibri Light" charset="0"/>
              </a:defRPr>
            </a:lvl1pPr>
            <a:lvl2pPr>
              <a:defRPr sz="4794"/>
            </a:lvl2pPr>
            <a:lvl3pPr>
              <a:defRPr sz="4794"/>
            </a:lvl3pPr>
            <a:lvl4pPr>
              <a:defRPr sz="4794"/>
            </a:lvl4pPr>
            <a:lvl5pPr>
              <a:defRPr sz="4794"/>
            </a:lvl5pPr>
          </a:lstStyle>
          <a:p>
            <a:pPr lvl="0"/>
            <a:r>
              <a:rPr lang="en-US" noProof="0" dirty="0" smtClean="0"/>
              <a:t>Click to add title</a:t>
            </a:r>
            <a:endParaRPr lang="en-US" noProof="0" dirty="0"/>
          </a:p>
        </p:txBody>
      </p:sp>
      <p:sp>
        <p:nvSpPr>
          <p:cNvPr id="6" name="Text Placeholder 2"/>
          <p:cNvSpPr>
            <a:spLocks noGrp="1"/>
          </p:cNvSpPr>
          <p:nvPr>
            <p:ph type="body" sz="quarter" idx="11" hasCustomPrompt="1"/>
          </p:nvPr>
        </p:nvSpPr>
        <p:spPr>
          <a:xfrm>
            <a:off x="670111" y="2083443"/>
            <a:ext cx="3500635" cy="663616"/>
          </a:xfrm>
          <a:prstGeom prst="rect">
            <a:avLst/>
          </a:prstGeom>
        </p:spPr>
        <p:txBody>
          <a:bodyPr lIns="0" rIns="0" numCol="1" spcCol="180000"/>
          <a:lstStyle>
            <a:lvl1pPr marL="0" marR="0" indent="0" algn="l" defTabSz="1217453" rtl="0" eaLnBrk="1" fontAlgn="auto" latinLnBrk="0" hangingPunct="1">
              <a:lnSpc>
                <a:spcPct val="80000"/>
              </a:lnSpc>
              <a:spcBef>
                <a:spcPts val="1598"/>
              </a:spcBef>
              <a:spcAft>
                <a:spcPts val="0"/>
              </a:spcAft>
              <a:buClrTx/>
              <a:buSzTx/>
              <a:buFont typeface="Arial" charset="0"/>
              <a:buNone/>
              <a:tabLst/>
              <a:defRPr sz="1465" b="1" i="0">
                <a:solidFill>
                  <a:srgbClr val="00588E"/>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1217453" rtl="0" eaLnBrk="1" fontAlgn="auto" latinLnBrk="0" hangingPunct="1">
              <a:lnSpc>
                <a:spcPct val="90000"/>
              </a:lnSpc>
              <a:spcBef>
                <a:spcPts val="1598"/>
              </a:spcBef>
              <a:spcAft>
                <a:spcPts val="0"/>
              </a:spcAft>
              <a:buClrTx/>
              <a:buSzTx/>
              <a:buFont typeface="Arial" charset="0"/>
              <a:buNone/>
              <a:tabLst/>
              <a:defRPr/>
            </a:pPr>
            <a:r>
              <a:rPr lang="en-US" dirty="0"/>
              <a:t>Click to edit Master text </a:t>
            </a:r>
            <a:r>
              <a:rPr lang="en-US" dirty="0" smtClean="0"/>
              <a:t>styles </a:t>
            </a:r>
            <a:endParaRPr lang="en-US" dirty="0"/>
          </a:p>
        </p:txBody>
      </p:sp>
      <p:sp>
        <p:nvSpPr>
          <p:cNvPr id="2" name="TextBox 1"/>
          <p:cNvSpPr txBox="1"/>
          <p:nvPr userDrawn="1"/>
        </p:nvSpPr>
        <p:spPr>
          <a:xfrm>
            <a:off x="16414649" y="-1558724"/>
            <a:ext cx="1217613" cy="1219200"/>
          </a:xfrm>
          <a:prstGeom prst="rect">
            <a:avLst/>
          </a:prstGeom>
        </p:spPr>
        <p:txBody>
          <a:bodyPr vert="horz" wrap="square" lIns="0" tIns="0" rIns="0" bIns="0" spcCol="385658" rtlCol="0">
            <a:noAutofit/>
          </a:bodyPr>
          <a:lstStyle/>
          <a:p>
            <a:endParaRPr lang="en-US" dirty="0" smtClean="0">
              <a:solidFill>
                <a:schemeClr val="bg1"/>
              </a:solidFill>
              <a:latin typeface="Calibri Light" charset="0"/>
              <a:ea typeface="Calibri Light" charset="0"/>
              <a:cs typeface="Calibri Light" charset="0"/>
            </a:endParaRPr>
          </a:p>
        </p:txBody>
      </p:sp>
      <p:pic>
        <p:nvPicPr>
          <p:cNvPr id="7" name="Picture 6"/>
          <p:cNvPicPr>
            <a:picLocks noChangeAspect="1"/>
          </p:cNvPicPr>
          <p:nvPr userDrawn="1"/>
        </p:nvPicPr>
        <p:blipFill>
          <a:blip r:embed="rId2">
            <a:alphaModFix/>
          </a:blip>
          <a:stretch>
            <a:fillRect/>
          </a:stretch>
        </p:blipFill>
        <p:spPr>
          <a:xfrm>
            <a:off x="11023909" y="289983"/>
            <a:ext cx="479993" cy="613832"/>
          </a:xfrm>
          <a:prstGeom prst="rect">
            <a:avLst/>
          </a:prstGeom>
          <a:noFill/>
        </p:spPr>
      </p:pic>
      <p:sp>
        <p:nvSpPr>
          <p:cNvPr id="8" name="Text Placeholder 2"/>
          <p:cNvSpPr>
            <a:spLocks noGrp="1"/>
          </p:cNvSpPr>
          <p:nvPr>
            <p:ph type="body" sz="quarter" idx="12"/>
          </p:nvPr>
        </p:nvSpPr>
        <p:spPr>
          <a:xfrm>
            <a:off x="4322948" y="2083443"/>
            <a:ext cx="3500635" cy="663616"/>
          </a:xfrm>
          <a:prstGeom prst="rect">
            <a:avLst/>
          </a:prstGeom>
        </p:spPr>
        <p:txBody>
          <a:bodyPr lIns="0" rIns="0" numCol="1" spcCol="180000"/>
          <a:lstStyle>
            <a:lvl1pPr marL="0" indent="0">
              <a:lnSpc>
                <a:spcPct val="80000"/>
              </a:lnSpc>
              <a:spcBef>
                <a:spcPts val="1598"/>
              </a:spcBef>
              <a:buFont typeface="Arial" charset="0"/>
              <a:buNone/>
              <a:defRPr sz="1465" b="1" i="0">
                <a:solidFill>
                  <a:srgbClr val="00588E"/>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9" name="Text Placeholder 2"/>
          <p:cNvSpPr>
            <a:spLocks noGrp="1"/>
          </p:cNvSpPr>
          <p:nvPr>
            <p:ph type="body" sz="quarter" idx="13"/>
          </p:nvPr>
        </p:nvSpPr>
        <p:spPr>
          <a:xfrm>
            <a:off x="7991198" y="2083443"/>
            <a:ext cx="3500635" cy="663616"/>
          </a:xfrm>
          <a:prstGeom prst="rect">
            <a:avLst/>
          </a:prstGeom>
        </p:spPr>
        <p:txBody>
          <a:bodyPr lIns="0" rIns="0" numCol="1" spcCol="180000"/>
          <a:lstStyle>
            <a:lvl1pPr marL="0" indent="0">
              <a:lnSpc>
                <a:spcPct val="80000"/>
              </a:lnSpc>
              <a:spcBef>
                <a:spcPts val="1598"/>
              </a:spcBef>
              <a:buFont typeface="Arial" charset="0"/>
              <a:buNone/>
              <a:defRPr sz="1465" b="1" i="0">
                <a:solidFill>
                  <a:srgbClr val="00588E"/>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Text Placeholder 2"/>
          <p:cNvSpPr>
            <a:spLocks noGrp="1"/>
          </p:cNvSpPr>
          <p:nvPr>
            <p:ph type="body" sz="quarter" idx="14"/>
          </p:nvPr>
        </p:nvSpPr>
        <p:spPr>
          <a:xfrm>
            <a:off x="670111" y="2484699"/>
            <a:ext cx="3500635" cy="3727717"/>
          </a:xfrm>
          <a:prstGeom prst="rect">
            <a:avLst/>
          </a:prstGeom>
        </p:spPr>
        <p:txBody>
          <a:bodyPr lIns="0" rIns="0" numCol="1" spcCol="180000"/>
          <a:lstStyle>
            <a:lvl1pPr marL="0" indent="0">
              <a:lnSpc>
                <a:spcPct val="90000"/>
              </a:lnSpc>
              <a:spcBef>
                <a:spcPts val="1598"/>
              </a:spcBef>
              <a:buFont typeface="Arial" charset="0"/>
              <a:buNone/>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1" name="Text Placeholder 2"/>
          <p:cNvSpPr>
            <a:spLocks noGrp="1"/>
          </p:cNvSpPr>
          <p:nvPr>
            <p:ph type="body" sz="quarter" idx="15"/>
          </p:nvPr>
        </p:nvSpPr>
        <p:spPr>
          <a:xfrm>
            <a:off x="4322948" y="2484699"/>
            <a:ext cx="3500635" cy="3727717"/>
          </a:xfrm>
          <a:prstGeom prst="rect">
            <a:avLst/>
          </a:prstGeom>
        </p:spPr>
        <p:txBody>
          <a:bodyPr lIns="0" rIns="0" numCol="1" spcCol="180000"/>
          <a:lstStyle>
            <a:lvl1pPr marL="0" indent="0">
              <a:lnSpc>
                <a:spcPct val="90000"/>
              </a:lnSpc>
              <a:spcBef>
                <a:spcPts val="1598"/>
              </a:spcBef>
              <a:buFont typeface="Arial" charset="0"/>
              <a:buNone/>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ext Placeholder 2"/>
          <p:cNvSpPr>
            <a:spLocks noGrp="1"/>
          </p:cNvSpPr>
          <p:nvPr>
            <p:ph type="body" sz="quarter" idx="16"/>
          </p:nvPr>
        </p:nvSpPr>
        <p:spPr>
          <a:xfrm>
            <a:off x="7991198" y="2484699"/>
            <a:ext cx="3500635" cy="3727717"/>
          </a:xfrm>
          <a:prstGeom prst="rect">
            <a:avLst/>
          </a:prstGeom>
        </p:spPr>
        <p:txBody>
          <a:bodyPr lIns="0" rIns="0" numCol="1" spcCol="180000"/>
          <a:lstStyle>
            <a:lvl1pPr marL="0" indent="0">
              <a:lnSpc>
                <a:spcPct val="90000"/>
              </a:lnSpc>
              <a:spcBef>
                <a:spcPts val="1598"/>
              </a:spcBef>
              <a:buFont typeface="Arial" charset="0"/>
              <a:buNone/>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41697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blue_3 clms">
    <p:bg>
      <p:bgPr>
        <a:solidFill>
          <a:srgbClr val="72B5CD"/>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0" hasCustomPrompt="1"/>
          </p:nvPr>
        </p:nvSpPr>
        <p:spPr>
          <a:xfrm>
            <a:off x="671804" y="516495"/>
            <a:ext cx="10070928" cy="1258291"/>
          </a:xfrm>
          <a:prstGeom prst="rect">
            <a:avLst/>
          </a:prstGeom>
        </p:spPr>
        <p:txBody>
          <a:bodyPr lIns="0" tIns="0" rIns="0" bIns="0"/>
          <a:lstStyle>
            <a:lvl1pPr marL="0" indent="0" algn="l">
              <a:lnSpc>
                <a:spcPct val="80000"/>
              </a:lnSpc>
              <a:spcBef>
                <a:spcPts val="0"/>
              </a:spcBef>
              <a:buFontTx/>
              <a:buNone/>
              <a:defRPr sz="3862" b="0" i="0">
                <a:solidFill>
                  <a:schemeClr val="bg1"/>
                </a:solidFill>
                <a:latin typeface="Calibri Light" charset="0"/>
                <a:ea typeface="Calibri Light" charset="0"/>
                <a:cs typeface="Calibri Light" charset="0"/>
              </a:defRPr>
            </a:lvl1pPr>
            <a:lvl2pPr>
              <a:defRPr sz="4794"/>
            </a:lvl2pPr>
            <a:lvl3pPr>
              <a:defRPr sz="4794"/>
            </a:lvl3pPr>
            <a:lvl4pPr>
              <a:defRPr sz="4794"/>
            </a:lvl4pPr>
            <a:lvl5pPr>
              <a:defRPr sz="4794"/>
            </a:lvl5pPr>
          </a:lstStyle>
          <a:p>
            <a:pPr lvl="0"/>
            <a:r>
              <a:rPr lang="en-US" noProof="0" dirty="0" smtClean="0"/>
              <a:t>Click to add title</a:t>
            </a:r>
            <a:endParaRPr lang="en-US" noProof="0" dirty="0"/>
          </a:p>
        </p:txBody>
      </p:sp>
      <p:sp>
        <p:nvSpPr>
          <p:cNvPr id="6" name="Text Placeholder 2"/>
          <p:cNvSpPr>
            <a:spLocks noGrp="1"/>
          </p:cNvSpPr>
          <p:nvPr>
            <p:ph type="body" sz="quarter" idx="11" hasCustomPrompt="1"/>
          </p:nvPr>
        </p:nvSpPr>
        <p:spPr>
          <a:xfrm>
            <a:off x="670111" y="2083443"/>
            <a:ext cx="3500635" cy="663616"/>
          </a:xfrm>
          <a:prstGeom prst="rect">
            <a:avLst/>
          </a:prstGeom>
        </p:spPr>
        <p:txBody>
          <a:bodyPr lIns="0" rIns="0" numCol="1" spcCol="180000"/>
          <a:lstStyle>
            <a:lvl1pPr marL="0" marR="0" indent="0" algn="l" defTabSz="1217453" rtl="0" eaLnBrk="1" fontAlgn="auto" latinLnBrk="0" hangingPunct="1">
              <a:lnSpc>
                <a:spcPct val="80000"/>
              </a:lnSpc>
              <a:spcBef>
                <a:spcPts val="1598"/>
              </a:spcBef>
              <a:spcAft>
                <a:spcPts val="0"/>
              </a:spcAft>
              <a:buClrTx/>
              <a:buSzTx/>
              <a:buFont typeface="Arial" charset="0"/>
              <a:buNone/>
              <a:tabLst/>
              <a:defRPr sz="1465" b="1" i="0">
                <a:solidFill>
                  <a:srgbClr val="00588E"/>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1217453" rtl="0" eaLnBrk="1" fontAlgn="auto" latinLnBrk="0" hangingPunct="1">
              <a:lnSpc>
                <a:spcPct val="90000"/>
              </a:lnSpc>
              <a:spcBef>
                <a:spcPts val="1598"/>
              </a:spcBef>
              <a:spcAft>
                <a:spcPts val="0"/>
              </a:spcAft>
              <a:buClrTx/>
              <a:buSzTx/>
              <a:buFont typeface="Arial" charset="0"/>
              <a:buNone/>
              <a:tabLst/>
              <a:defRPr/>
            </a:pPr>
            <a:r>
              <a:rPr lang="en-US" dirty="0"/>
              <a:t>Click to edit Master text </a:t>
            </a:r>
            <a:r>
              <a:rPr lang="en-US" dirty="0" smtClean="0"/>
              <a:t>styles </a:t>
            </a:r>
            <a:endParaRPr lang="en-US" dirty="0"/>
          </a:p>
        </p:txBody>
      </p:sp>
      <p:sp>
        <p:nvSpPr>
          <p:cNvPr id="2" name="TextBox 1"/>
          <p:cNvSpPr txBox="1"/>
          <p:nvPr userDrawn="1"/>
        </p:nvSpPr>
        <p:spPr>
          <a:xfrm>
            <a:off x="16414649" y="-1558724"/>
            <a:ext cx="1217613" cy="1219200"/>
          </a:xfrm>
          <a:prstGeom prst="rect">
            <a:avLst/>
          </a:prstGeom>
        </p:spPr>
        <p:txBody>
          <a:bodyPr vert="horz" wrap="square" lIns="0" tIns="0" rIns="0" bIns="0" spcCol="385658" rtlCol="0">
            <a:noAutofit/>
          </a:bodyPr>
          <a:lstStyle/>
          <a:p>
            <a:endParaRPr lang="en-US" dirty="0" smtClean="0">
              <a:solidFill>
                <a:schemeClr val="bg1"/>
              </a:solidFill>
              <a:latin typeface="Calibri Light" charset="0"/>
              <a:ea typeface="Calibri Light" charset="0"/>
              <a:cs typeface="Calibri Light" charset="0"/>
            </a:endParaRPr>
          </a:p>
        </p:txBody>
      </p:sp>
      <p:pic>
        <p:nvPicPr>
          <p:cNvPr id="7" name="Picture 6"/>
          <p:cNvPicPr>
            <a:picLocks noChangeAspect="1"/>
          </p:cNvPicPr>
          <p:nvPr userDrawn="1"/>
        </p:nvPicPr>
        <p:blipFill>
          <a:blip r:embed="rId2">
            <a:alphaModFix/>
          </a:blip>
          <a:stretch>
            <a:fillRect/>
          </a:stretch>
        </p:blipFill>
        <p:spPr>
          <a:xfrm>
            <a:off x="11023909" y="289983"/>
            <a:ext cx="479993" cy="613832"/>
          </a:xfrm>
          <a:prstGeom prst="rect">
            <a:avLst/>
          </a:prstGeom>
          <a:noFill/>
        </p:spPr>
      </p:pic>
      <p:sp>
        <p:nvSpPr>
          <p:cNvPr id="8" name="Text Placeholder 2"/>
          <p:cNvSpPr>
            <a:spLocks noGrp="1"/>
          </p:cNvSpPr>
          <p:nvPr>
            <p:ph type="body" sz="quarter" idx="12"/>
          </p:nvPr>
        </p:nvSpPr>
        <p:spPr>
          <a:xfrm>
            <a:off x="4322948" y="2083443"/>
            <a:ext cx="3500635" cy="663616"/>
          </a:xfrm>
          <a:prstGeom prst="rect">
            <a:avLst/>
          </a:prstGeom>
        </p:spPr>
        <p:txBody>
          <a:bodyPr lIns="0" rIns="0" numCol="1" spcCol="180000"/>
          <a:lstStyle>
            <a:lvl1pPr marL="0" indent="0">
              <a:lnSpc>
                <a:spcPct val="80000"/>
              </a:lnSpc>
              <a:spcBef>
                <a:spcPts val="1598"/>
              </a:spcBef>
              <a:buFont typeface="Arial" charset="0"/>
              <a:buNone/>
              <a:defRPr sz="1465" b="1" i="0">
                <a:solidFill>
                  <a:srgbClr val="00588E"/>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9" name="Text Placeholder 2"/>
          <p:cNvSpPr>
            <a:spLocks noGrp="1"/>
          </p:cNvSpPr>
          <p:nvPr>
            <p:ph type="body" sz="quarter" idx="13"/>
          </p:nvPr>
        </p:nvSpPr>
        <p:spPr>
          <a:xfrm>
            <a:off x="7991198" y="2083443"/>
            <a:ext cx="3500635" cy="663616"/>
          </a:xfrm>
          <a:prstGeom prst="rect">
            <a:avLst/>
          </a:prstGeom>
        </p:spPr>
        <p:txBody>
          <a:bodyPr lIns="0" rIns="0" numCol="1" spcCol="180000"/>
          <a:lstStyle>
            <a:lvl1pPr marL="0" indent="0">
              <a:lnSpc>
                <a:spcPct val="80000"/>
              </a:lnSpc>
              <a:spcBef>
                <a:spcPts val="1598"/>
              </a:spcBef>
              <a:buFont typeface="Arial" charset="0"/>
              <a:buNone/>
              <a:defRPr sz="1465" b="1" i="0">
                <a:solidFill>
                  <a:srgbClr val="00588E"/>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Text Placeholder 2"/>
          <p:cNvSpPr>
            <a:spLocks noGrp="1"/>
          </p:cNvSpPr>
          <p:nvPr>
            <p:ph type="body" sz="quarter" idx="14"/>
          </p:nvPr>
        </p:nvSpPr>
        <p:spPr>
          <a:xfrm>
            <a:off x="670111" y="2484699"/>
            <a:ext cx="3500635" cy="3727717"/>
          </a:xfrm>
          <a:prstGeom prst="rect">
            <a:avLst/>
          </a:prstGeom>
        </p:spPr>
        <p:txBody>
          <a:bodyPr lIns="0" rIns="0" numCol="1" spcCol="180000"/>
          <a:lstStyle>
            <a:lvl1pPr marL="0" indent="0">
              <a:lnSpc>
                <a:spcPct val="90000"/>
              </a:lnSpc>
              <a:spcBef>
                <a:spcPts val="1598"/>
              </a:spcBef>
              <a:buFont typeface="Arial" charset="0"/>
              <a:buNone/>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1" name="Text Placeholder 2"/>
          <p:cNvSpPr>
            <a:spLocks noGrp="1"/>
          </p:cNvSpPr>
          <p:nvPr>
            <p:ph type="body" sz="quarter" idx="15"/>
          </p:nvPr>
        </p:nvSpPr>
        <p:spPr>
          <a:xfrm>
            <a:off x="4322948" y="2484699"/>
            <a:ext cx="3500635" cy="3727717"/>
          </a:xfrm>
          <a:prstGeom prst="rect">
            <a:avLst/>
          </a:prstGeom>
        </p:spPr>
        <p:txBody>
          <a:bodyPr lIns="0" rIns="0" numCol="1" spcCol="180000"/>
          <a:lstStyle>
            <a:lvl1pPr marL="0" indent="0">
              <a:lnSpc>
                <a:spcPct val="90000"/>
              </a:lnSpc>
              <a:spcBef>
                <a:spcPts val="1598"/>
              </a:spcBef>
              <a:buFont typeface="Arial" charset="0"/>
              <a:buNone/>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ext Placeholder 2"/>
          <p:cNvSpPr>
            <a:spLocks noGrp="1"/>
          </p:cNvSpPr>
          <p:nvPr>
            <p:ph type="body" sz="quarter" idx="16"/>
          </p:nvPr>
        </p:nvSpPr>
        <p:spPr>
          <a:xfrm>
            <a:off x="7991198" y="2484699"/>
            <a:ext cx="3500635" cy="3727717"/>
          </a:xfrm>
          <a:prstGeom prst="rect">
            <a:avLst/>
          </a:prstGeom>
        </p:spPr>
        <p:txBody>
          <a:bodyPr lIns="0" rIns="0" numCol="1" spcCol="180000"/>
          <a:lstStyle>
            <a:lvl1pPr marL="0" indent="0">
              <a:lnSpc>
                <a:spcPct val="90000"/>
              </a:lnSpc>
              <a:spcBef>
                <a:spcPts val="1598"/>
              </a:spcBef>
              <a:buFont typeface="Arial" charset="0"/>
              <a:buNone/>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75835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5_dark_blue_3 clms">
    <p:bg>
      <p:bgPr>
        <a:solidFill>
          <a:srgbClr val="092165"/>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0" hasCustomPrompt="1"/>
          </p:nvPr>
        </p:nvSpPr>
        <p:spPr>
          <a:xfrm>
            <a:off x="671804" y="516495"/>
            <a:ext cx="10070928" cy="1258291"/>
          </a:xfrm>
          <a:prstGeom prst="rect">
            <a:avLst/>
          </a:prstGeom>
        </p:spPr>
        <p:txBody>
          <a:bodyPr lIns="0" tIns="0" rIns="0" bIns="0"/>
          <a:lstStyle>
            <a:lvl1pPr marL="0" indent="0" algn="l">
              <a:lnSpc>
                <a:spcPct val="80000"/>
              </a:lnSpc>
              <a:spcBef>
                <a:spcPts val="0"/>
              </a:spcBef>
              <a:buFontTx/>
              <a:buNone/>
              <a:defRPr sz="3862" b="0" i="0">
                <a:solidFill>
                  <a:schemeClr val="bg1"/>
                </a:solidFill>
                <a:latin typeface="Calibri Light" charset="0"/>
                <a:ea typeface="Calibri Light" charset="0"/>
                <a:cs typeface="Calibri Light" charset="0"/>
              </a:defRPr>
            </a:lvl1pPr>
            <a:lvl2pPr>
              <a:defRPr sz="4794"/>
            </a:lvl2pPr>
            <a:lvl3pPr>
              <a:defRPr sz="4794"/>
            </a:lvl3pPr>
            <a:lvl4pPr>
              <a:defRPr sz="4794"/>
            </a:lvl4pPr>
            <a:lvl5pPr>
              <a:defRPr sz="4794"/>
            </a:lvl5pPr>
          </a:lstStyle>
          <a:p>
            <a:pPr lvl="0"/>
            <a:r>
              <a:rPr lang="en-US" noProof="0" dirty="0" smtClean="0"/>
              <a:t>Click to add title</a:t>
            </a:r>
            <a:endParaRPr lang="en-US" noProof="0" dirty="0"/>
          </a:p>
        </p:txBody>
      </p:sp>
      <p:sp>
        <p:nvSpPr>
          <p:cNvPr id="6" name="Text Placeholder 2"/>
          <p:cNvSpPr>
            <a:spLocks noGrp="1"/>
          </p:cNvSpPr>
          <p:nvPr>
            <p:ph type="body" sz="quarter" idx="11" hasCustomPrompt="1"/>
          </p:nvPr>
        </p:nvSpPr>
        <p:spPr>
          <a:xfrm>
            <a:off x="670111" y="2083443"/>
            <a:ext cx="3500635" cy="663616"/>
          </a:xfrm>
          <a:prstGeom prst="rect">
            <a:avLst/>
          </a:prstGeom>
        </p:spPr>
        <p:txBody>
          <a:bodyPr lIns="0" rIns="0" numCol="1" spcCol="180000"/>
          <a:lstStyle>
            <a:lvl1pPr marL="0" marR="0" indent="0" algn="l" defTabSz="1217453" rtl="0" eaLnBrk="1" fontAlgn="auto" latinLnBrk="0" hangingPunct="1">
              <a:lnSpc>
                <a:spcPct val="80000"/>
              </a:lnSpc>
              <a:spcBef>
                <a:spcPts val="1598"/>
              </a:spcBef>
              <a:spcAft>
                <a:spcPts val="0"/>
              </a:spcAft>
              <a:buClrTx/>
              <a:buSzTx/>
              <a:buFont typeface="Arial" charset="0"/>
              <a:buNone/>
              <a:tabLst/>
              <a:defRPr sz="1465" b="1" i="0">
                <a:solidFill>
                  <a:srgbClr val="00588E"/>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1217453" rtl="0" eaLnBrk="1" fontAlgn="auto" latinLnBrk="0" hangingPunct="1">
              <a:lnSpc>
                <a:spcPct val="90000"/>
              </a:lnSpc>
              <a:spcBef>
                <a:spcPts val="1598"/>
              </a:spcBef>
              <a:spcAft>
                <a:spcPts val="0"/>
              </a:spcAft>
              <a:buClrTx/>
              <a:buSzTx/>
              <a:buFont typeface="Arial" charset="0"/>
              <a:buNone/>
              <a:tabLst/>
              <a:defRPr/>
            </a:pPr>
            <a:r>
              <a:rPr lang="en-US" dirty="0"/>
              <a:t>Click to edit Master text </a:t>
            </a:r>
            <a:r>
              <a:rPr lang="en-US" dirty="0" smtClean="0"/>
              <a:t>styles </a:t>
            </a:r>
            <a:endParaRPr lang="en-US" dirty="0"/>
          </a:p>
        </p:txBody>
      </p:sp>
      <p:sp>
        <p:nvSpPr>
          <p:cNvPr id="2" name="TextBox 1"/>
          <p:cNvSpPr txBox="1"/>
          <p:nvPr userDrawn="1"/>
        </p:nvSpPr>
        <p:spPr>
          <a:xfrm>
            <a:off x="16414649" y="-1558724"/>
            <a:ext cx="1217613" cy="1219200"/>
          </a:xfrm>
          <a:prstGeom prst="rect">
            <a:avLst/>
          </a:prstGeom>
        </p:spPr>
        <p:txBody>
          <a:bodyPr vert="horz" wrap="square" lIns="0" tIns="0" rIns="0" bIns="0" spcCol="385658" rtlCol="0">
            <a:noAutofit/>
          </a:bodyPr>
          <a:lstStyle/>
          <a:p>
            <a:endParaRPr lang="en-US" dirty="0" smtClean="0">
              <a:solidFill>
                <a:schemeClr val="bg1"/>
              </a:solidFill>
              <a:latin typeface="Calibri Light" charset="0"/>
              <a:ea typeface="Calibri Light" charset="0"/>
              <a:cs typeface="Calibri Light" charset="0"/>
            </a:endParaRPr>
          </a:p>
        </p:txBody>
      </p:sp>
      <p:pic>
        <p:nvPicPr>
          <p:cNvPr id="7" name="Picture 6"/>
          <p:cNvPicPr>
            <a:picLocks noChangeAspect="1"/>
          </p:cNvPicPr>
          <p:nvPr userDrawn="1"/>
        </p:nvPicPr>
        <p:blipFill>
          <a:blip r:embed="rId2">
            <a:alphaModFix/>
          </a:blip>
          <a:stretch>
            <a:fillRect/>
          </a:stretch>
        </p:blipFill>
        <p:spPr>
          <a:xfrm>
            <a:off x="11023909" y="289983"/>
            <a:ext cx="479993" cy="613832"/>
          </a:xfrm>
          <a:prstGeom prst="rect">
            <a:avLst/>
          </a:prstGeom>
          <a:noFill/>
        </p:spPr>
      </p:pic>
      <p:sp>
        <p:nvSpPr>
          <p:cNvPr id="8" name="Text Placeholder 2"/>
          <p:cNvSpPr>
            <a:spLocks noGrp="1"/>
          </p:cNvSpPr>
          <p:nvPr>
            <p:ph type="body" sz="quarter" idx="12"/>
          </p:nvPr>
        </p:nvSpPr>
        <p:spPr>
          <a:xfrm>
            <a:off x="4322948" y="2083443"/>
            <a:ext cx="3500635" cy="663616"/>
          </a:xfrm>
          <a:prstGeom prst="rect">
            <a:avLst/>
          </a:prstGeom>
        </p:spPr>
        <p:txBody>
          <a:bodyPr lIns="0" rIns="0" numCol="1" spcCol="180000"/>
          <a:lstStyle>
            <a:lvl1pPr marL="0" indent="0">
              <a:lnSpc>
                <a:spcPct val="80000"/>
              </a:lnSpc>
              <a:spcBef>
                <a:spcPts val="1598"/>
              </a:spcBef>
              <a:buFont typeface="Arial" charset="0"/>
              <a:buNone/>
              <a:defRPr sz="1465" b="1" i="0">
                <a:solidFill>
                  <a:srgbClr val="00588E"/>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9" name="Text Placeholder 2"/>
          <p:cNvSpPr>
            <a:spLocks noGrp="1"/>
          </p:cNvSpPr>
          <p:nvPr>
            <p:ph type="body" sz="quarter" idx="13"/>
          </p:nvPr>
        </p:nvSpPr>
        <p:spPr>
          <a:xfrm>
            <a:off x="7991198" y="2083443"/>
            <a:ext cx="3500635" cy="663616"/>
          </a:xfrm>
          <a:prstGeom prst="rect">
            <a:avLst/>
          </a:prstGeom>
        </p:spPr>
        <p:txBody>
          <a:bodyPr lIns="0" rIns="0" numCol="1" spcCol="180000"/>
          <a:lstStyle>
            <a:lvl1pPr marL="0" indent="0">
              <a:lnSpc>
                <a:spcPct val="80000"/>
              </a:lnSpc>
              <a:spcBef>
                <a:spcPts val="1598"/>
              </a:spcBef>
              <a:buFont typeface="Arial" charset="0"/>
              <a:buNone/>
              <a:defRPr sz="1465" b="1" i="0">
                <a:solidFill>
                  <a:srgbClr val="00588E"/>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Text Placeholder 2"/>
          <p:cNvSpPr>
            <a:spLocks noGrp="1"/>
          </p:cNvSpPr>
          <p:nvPr>
            <p:ph type="body" sz="quarter" idx="14"/>
          </p:nvPr>
        </p:nvSpPr>
        <p:spPr>
          <a:xfrm>
            <a:off x="670111" y="2484699"/>
            <a:ext cx="3500635" cy="3727717"/>
          </a:xfrm>
          <a:prstGeom prst="rect">
            <a:avLst/>
          </a:prstGeom>
        </p:spPr>
        <p:txBody>
          <a:bodyPr lIns="0" rIns="0" numCol="1" spcCol="180000"/>
          <a:lstStyle>
            <a:lvl1pPr marL="0" indent="0">
              <a:lnSpc>
                <a:spcPct val="90000"/>
              </a:lnSpc>
              <a:spcBef>
                <a:spcPts val="1598"/>
              </a:spcBef>
              <a:buFont typeface="Arial" charset="0"/>
              <a:buNone/>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1" name="Text Placeholder 2"/>
          <p:cNvSpPr>
            <a:spLocks noGrp="1"/>
          </p:cNvSpPr>
          <p:nvPr>
            <p:ph type="body" sz="quarter" idx="15"/>
          </p:nvPr>
        </p:nvSpPr>
        <p:spPr>
          <a:xfrm>
            <a:off x="4322948" y="2484699"/>
            <a:ext cx="3500635" cy="3727717"/>
          </a:xfrm>
          <a:prstGeom prst="rect">
            <a:avLst/>
          </a:prstGeom>
        </p:spPr>
        <p:txBody>
          <a:bodyPr lIns="0" rIns="0" numCol="1" spcCol="180000"/>
          <a:lstStyle>
            <a:lvl1pPr marL="0" indent="0">
              <a:lnSpc>
                <a:spcPct val="90000"/>
              </a:lnSpc>
              <a:spcBef>
                <a:spcPts val="1598"/>
              </a:spcBef>
              <a:buFont typeface="Arial" charset="0"/>
              <a:buNone/>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ext Placeholder 2"/>
          <p:cNvSpPr>
            <a:spLocks noGrp="1"/>
          </p:cNvSpPr>
          <p:nvPr>
            <p:ph type="body" sz="quarter" idx="16"/>
          </p:nvPr>
        </p:nvSpPr>
        <p:spPr>
          <a:xfrm>
            <a:off x="7991198" y="2484699"/>
            <a:ext cx="3500635" cy="3727717"/>
          </a:xfrm>
          <a:prstGeom prst="rect">
            <a:avLst/>
          </a:prstGeom>
        </p:spPr>
        <p:txBody>
          <a:bodyPr lIns="0" rIns="0" numCol="1" spcCol="180000"/>
          <a:lstStyle>
            <a:lvl1pPr marL="0" indent="0">
              <a:lnSpc>
                <a:spcPct val="90000"/>
              </a:lnSpc>
              <a:spcBef>
                <a:spcPts val="1598"/>
              </a:spcBef>
              <a:buFont typeface="Arial" charset="0"/>
              <a:buNone/>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6249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6_Turq_3 clms">
    <p:bg>
      <p:bgPr>
        <a:solidFill>
          <a:srgbClr val="5BBCB7"/>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0" hasCustomPrompt="1"/>
          </p:nvPr>
        </p:nvSpPr>
        <p:spPr>
          <a:xfrm>
            <a:off x="671804" y="516495"/>
            <a:ext cx="10070928" cy="1258291"/>
          </a:xfrm>
          <a:prstGeom prst="rect">
            <a:avLst/>
          </a:prstGeom>
        </p:spPr>
        <p:txBody>
          <a:bodyPr lIns="0" tIns="0" rIns="0" bIns="0"/>
          <a:lstStyle>
            <a:lvl1pPr marL="0" indent="0" algn="l">
              <a:lnSpc>
                <a:spcPct val="80000"/>
              </a:lnSpc>
              <a:spcBef>
                <a:spcPts val="0"/>
              </a:spcBef>
              <a:buFontTx/>
              <a:buNone/>
              <a:defRPr sz="3862" b="0" i="0">
                <a:solidFill>
                  <a:schemeClr val="bg1"/>
                </a:solidFill>
                <a:latin typeface="Calibri Light" charset="0"/>
                <a:ea typeface="Calibri Light" charset="0"/>
                <a:cs typeface="Calibri Light" charset="0"/>
              </a:defRPr>
            </a:lvl1pPr>
            <a:lvl2pPr>
              <a:defRPr sz="4794"/>
            </a:lvl2pPr>
            <a:lvl3pPr>
              <a:defRPr sz="4794"/>
            </a:lvl3pPr>
            <a:lvl4pPr>
              <a:defRPr sz="4794"/>
            </a:lvl4pPr>
            <a:lvl5pPr>
              <a:defRPr sz="4794"/>
            </a:lvl5pPr>
          </a:lstStyle>
          <a:p>
            <a:pPr lvl="0"/>
            <a:r>
              <a:rPr lang="en-US" noProof="0" dirty="0" smtClean="0"/>
              <a:t>Click to add title</a:t>
            </a:r>
            <a:endParaRPr lang="en-US" noProof="0" dirty="0"/>
          </a:p>
        </p:txBody>
      </p:sp>
      <p:sp>
        <p:nvSpPr>
          <p:cNvPr id="6" name="Text Placeholder 2"/>
          <p:cNvSpPr>
            <a:spLocks noGrp="1"/>
          </p:cNvSpPr>
          <p:nvPr>
            <p:ph type="body" sz="quarter" idx="11" hasCustomPrompt="1"/>
          </p:nvPr>
        </p:nvSpPr>
        <p:spPr>
          <a:xfrm>
            <a:off x="670111" y="2083443"/>
            <a:ext cx="3500635" cy="663616"/>
          </a:xfrm>
          <a:prstGeom prst="rect">
            <a:avLst/>
          </a:prstGeom>
        </p:spPr>
        <p:txBody>
          <a:bodyPr lIns="0" rIns="0" numCol="1" spcCol="180000"/>
          <a:lstStyle>
            <a:lvl1pPr marL="0" marR="0" indent="0" algn="l" defTabSz="1217453" rtl="0" eaLnBrk="1" fontAlgn="auto" latinLnBrk="0" hangingPunct="1">
              <a:lnSpc>
                <a:spcPct val="80000"/>
              </a:lnSpc>
              <a:spcBef>
                <a:spcPts val="1598"/>
              </a:spcBef>
              <a:spcAft>
                <a:spcPts val="0"/>
              </a:spcAft>
              <a:buClrTx/>
              <a:buSzTx/>
              <a:buFont typeface="Arial" charset="0"/>
              <a:buNone/>
              <a:tabLst/>
              <a:defRPr sz="1465" b="1" i="0">
                <a:solidFill>
                  <a:srgbClr val="00588E"/>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1217453" rtl="0" eaLnBrk="1" fontAlgn="auto" latinLnBrk="0" hangingPunct="1">
              <a:lnSpc>
                <a:spcPct val="90000"/>
              </a:lnSpc>
              <a:spcBef>
                <a:spcPts val="1598"/>
              </a:spcBef>
              <a:spcAft>
                <a:spcPts val="0"/>
              </a:spcAft>
              <a:buClrTx/>
              <a:buSzTx/>
              <a:buFont typeface="Arial" charset="0"/>
              <a:buNone/>
              <a:tabLst/>
              <a:defRPr/>
            </a:pPr>
            <a:r>
              <a:rPr lang="en-US" dirty="0"/>
              <a:t>Click to edit Master text </a:t>
            </a:r>
            <a:r>
              <a:rPr lang="en-US" dirty="0" smtClean="0"/>
              <a:t>styles </a:t>
            </a:r>
            <a:endParaRPr lang="en-US" dirty="0"/>
          </a:p>
        </p:txBody>
      </p:sp>
      <p:sp>
        <p:nvSpPr>
          <p:cNvPr id="2" name="TextBox 1"/>
          <p:cNvSpPr txBox="1"/>
          <p:nvPr userDrawn="1"/>
        </p:nvSpPr>
        <p:spPr>
          <a:xfrm>
            <a:off x="16414649" y="-1558724"/>
            <a:ext cx="1217613" cy="1219200"/>
          </a:xfrm>
          <a:prstGeom prst="rect">
            <a:avLst/>
          </a:prstGeom>
        </p:spPr>
        <p:txBody>
          <a:bodyPr vert="horz" wrap="square" lIns="0" tIns="0" rIns="0" bIns="0" spcCol="385658" rtlCol="0">
            <a:noAutofit/>
          </a:bodyPr>
          <a:lstStyle/>
          <a:p>
            <a:endParaRPr lang="en-US" dirty="0" smtClean="0">
              <a:solidFill>
                <a:schemeClr val="bg1"/>
              </a:solidFill>
              <a:latin typeface="Calibri Light" charset="0"/>
              <a:ea typeface="Calibri Light" charset="0"/>
              <a:cs typeface="Calibri Light" charset="0"/>
            </a:endParaRPr>
          </a:p>
        </p:txBody>
      </p:sp>
      <p:pic>
        <p:nvPicPr>
          <p:cNvPr id="7" name="Picture 6"/>
          <p:cNvPicPr>
            <a:picLocks noChangeAspect="1"/>
          </p:cNvPicPr>
          <p:nvPr userDrawn="1"/>
        </p:nvPicPr>
        <p:blipFill>
          <a:blip r:embed="rId2">
            <a:alphaModFix/>
          </a:blip>
          <a:stretch>
            <a:fillRect/>
          </a:stretch>
        </p:blipFill>
        <p:spPr>
          <a:xfrm>
            <a:off x="11023909" y="289983"/>
            <a:ext cx="479993" cy="613832"/>
          </a:xfrm>
          <a:prstGeom prst="rect">
            <a:avLst/>
          </a:prstGeom>
          <a:noFill/>
        </p:spPr>
      </p:pic>
      <p:sp>
        <p:nvSpPr>
          <p:cNvPr id="8" name="Text Placeholder 2"/>
          <p:cNvSpPr>
            <a:spLocks noGrp="1"/>
          </p:cNvSpPr>
          <p:nvPr>
            <p:ph type="body" sz="quarter" idx="12"/>
          </p:nvPr>
        </p:nvSpPr>
        <p:spPr>
          <a:xfrm>
            <a:off x="4322948" y="2083443"/>
            <a:ext cx="3500635" cy="663616"/>
          </a:xfrm>
          <a:prstGeom prst="rect">
            <a:avLst/>
          </a:prstGeom>
        </p:spPr>
        <p:txBody>
          <a:bodyPr lIns="0" rIns="0" numCol="1" spcCol="180000"/>
          <a:lstStyle>
            <a:lvl1pPr marL="0" indent="0">
              <a:lnSpc>
                <a:spcPct val="80000"/>
              </a:lnSpc>
              <a:spcBef>
                <a:spcPts val="1598"/>
              </a:spcBef>
              <a:buFont typeface="Arial" charset="0"/>
              <a:buNone/>
              <a:defRPr sz="1465" b="1" i="0">
                <a:solidFill>
                  <a:srgbClr val="00588E"/>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9" name="Text Placeholder 2"/>
          <p:cNvSpPr>
            <a:spLocks noGrp="1"/>
          </p:cNvSpPr>
          <p:nvPr>
            <p:ph type="body" sz="quarter" idx="13"/>
          </p:nvPr>
        </p:nvSpPr>
        <p:spPr>
          <a:xfrm>
            <a:off x="7991198" y="2083443"/>
            <a:ext cx="3500635" cy="663616"/>
          </a:xfrm>
          <a:prstGeom prst="rect">
            <a:avLst/>
          </a:prstGeom>
        </p:spPr>
        <p:txBody>
          <a:bodyPr lIns="0" rIns="0" numCol="1" spcCol="180000"/>
          <a:lstStyle>
            <a:lvl1pPr marL="0" indent="0">
              <a:lnSpc>
                <a:spcPct val="80000"/>
              </a:lnSpc>
              <a:spcBef>
                <a:spcPts val="1598"/>
              </a:spcBef>
              <a:buFont typeface="Arial" charset="0"/>
              <a:buNone/>
              <a:defRPr sz="1465" b="1" i="0">
                <a:solidFill>
                  <a:srgbClr val="00588E"/>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Text Placeholder 2"/>
          <p:cNvSpPr>
            <a:spLocks noGrp="1"/>
          </p:cNvSpPr>
          <p:nvPr>
            <p:ph type="body" sz="quarter" idx="14"/>
          </p:nvPr>
        </p:nvSpPr>
        <p:spPr>
          <a:xfrm>
            <a:off x="670111" y="2484699"/>
            <a:ext cx="3500635" cy="3727717"/>
          </a:xfrm>
          <a:prstGeom prst="rect">
            <a:avLst/>
          </a:prstGeom>
        </p:spPr>
        <p:txBody>
          <a:bodyPr lIns="0" rIns="0" numCol="1" spcCol="180000"/>
          <a:lstStyle>
            <a:lvl1pPr marL="0" indent="0">
              <a:lnSpc>
                <a:spcPct val="90000"/>
              </a:lnSpc>
              <a:spcBef>
                <a:spcPts val="1598"/>
              </a:spcBef>
              <a:buFont typeface="Arial" charset="0"/>
              <a:buNone/>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1" name="Text Placeholder 2"/>
          <p:cNvSpPr>
            <a:spLocks noGrp="1"/>
          </p:cNvSpPr>
          <p:nvPr>
            <p:ph type="body" sz="quarter" idx="15"/>
          </p:nvPr>
        </p:nvSpPr>
        <p:spPr>
          <a:xfrm>
            <a:off x="4322948" y="2484699"/>
            <a:ext cx="3500635" cy="3727717"/>
          </a:xfrm>
          <a:prstGeom prst="rect">
            <a:avLst/>
          </a:prstGeom>
        </p:spPr>
        <p:txBody>
          <a:bodyPr lIns="0" rIns="0" numCol="1" spcCol="180000"/>
          <a:lstStyle>
            <a:lvl1pPr marL="0" indent="0">
              <a:lnSpc>
                <a:spcPct val="90000"/>
              </a:lnSpc>
              <a:spcBef>
                <a:spcPts val="1598"/>
              </a:spcBef>
              <a:buFont typeface="Arial" charset="0"/>
              <a:buNone/>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ext Placeholder 2"/>
          <p:cNvSpPr>
            <a:spLocks noGrp="1"/>
          </p:cNvSpPr>
          <p:nvPr>
            <p:ph type="body" sz="quarter" idx="16"/>
          </p:nvPr>
        </p:nvSpPr>
        <p:spPr>
          <a:xfrm>
            <a:off x="7991198" y="2484699"/>
            <a:ext cx="3500635" cy="3727717"/>
          </a:xfrm>
          <a:prstGeom prst="rect">
            <a:avLst/>
          </a:prstGeom>
        </p:spPr>
        <p:txBody>
          <a:bodyPr lIns="0" rIns="0" numCol="1" spcCol="180000"/>
          <a:lstStyle>
            <a:lvl1pPr marL="0" indent="0">
              <a:lnSpc>
                <a:spcPct val="90000"/>
              </a:lnSpc>
              <a:spcBef>
                <a:spcPts val="1598"/>
              </a:spcBef>
              <a:buFont typeface="Arial" charset="0"/>
              <a:buNone/>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08926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7_dark_Turq_3 clms">
    <p:bg>
      <p:bgPr>
        <a:solidFill>
          <a:srgbClr val="166570"/>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0" hasCustomPrompt="1"/>
          </p:nvPr>
        </p:nvSpPr>
        <p:spPr>
          <a:xfrm>
            <a:off x="671804" y="516495"/>
            <a:ext cx="10070928" cy="1258291"/>
          </a:xfrm>
          <a:prstGeom prst="rect">
            <a:avLst/>
          </a:prstGeom>
        </p:spPr>
        <p:txBody>
          <a:bodyPr lIns="0" tIns="0" rIns="0" bIns="0"/>
          <a:lstStyle>
            <a:lvl1pPr marL="0" indent="0" algn="l">
              <a:lnSpc>
                <a:spcPct val="80000"/>
              </a:lnSpc>
              <a:spcBef>
                <a:spcPts val="0"/>
              </a:spcBef>
              <a:buFontTx/>
              <a:buNone/>
              <a:defRPr sz="3862" b="0" i="0">
                <a:solidFill>
                  <a:schemeClr val="bg1"/>
                </a:solidFill>
                <a:latin typeface="Calibri Light" charset="0"/>
                <a:ea typeface="Calibri Light" charset="0"/>
                <a:cs typeface="Calibri Light" charset="0"/>
              </a:defRPr>
            </a:lvl1pPr>
            <a:lvl2pPr>
              <a:defRPr sz="4794"/>
            </a:lvl2pPr>
            <a:lvl3pPr>
              <a:defRPr sz="4794"/>
            </a:lvl3pPr>
            <a:lvl4pPr>
              <a:defRPr sz="4794"/>
            </a:lvl4pPr>
            <a:lvl5pPr>
              <a:defRPr sz="4794"/>
            </a:lvl5pPr>
          </a:lstStyle>
          <a:p>
            <a:pPr lvl="0"/>
            <a:r>
              <a:rPr lang="en-US" noProof="0" dirty="0" smtClean="0"/>
              <a:t>Click to add title</a:t>
            </a:r>
            <a:endParaRPr lang="en-US" noProof="0" dirty="0"/>
          </a:p>
        </p:txBody>
      </p:sp>
      <p:sp>
        <p:nvSpPr>
          <p:cNvPr id="6" name="Text Placeholder 2"/>
          <p:cNvSpPr>
            <a:spLocks noGrp="1"/>
          </p:cNvSpPr>
          <p:nvPr>
            <p:ph type="body" sz="quarter" idx="11" hasCustomPrompt="1"/>
          </p:nvPr>
        </p:nvSpPr>
        <p:spPr>
          <a:xfrm>
            <a:off x="670111" y="2083443"/>
            <a:ext cx="3500635" cy="663616"/>
          </a:xfrm>
          <a:prstGeom prst="rect">
            <a:avLst/>
          </a:prstGeom>
        </p:spPr>
        <p:txBody>
          <a:bodyPr lIns="0" rIns="0" numCol="1" spcCol="180000"/>
          <a:lstStyle>
            <a:lvl1pPr marL="0" marR="0" indent="0" algn="l" defTabSz="1217453" rtl="0" eaLnBrk="1" fontAlgn="auto" latinLnBrk="0" hangingPunct="1">
              <a:lnSpc>
                <a:spcPct val="80000"/>
              </a:lnSpc>
              <a:spcBef>
                <a:spcPts val="1598"/>
              </a:spcBef>
              <a:spcAft>
                <a:spcPts val="0"/>
              </a:spcAft>
              <a:buClrTx/>
              <a:buSzTx/>
              <a:buFont typeface="Arial" charset="0"/>
              <a:buNone/>
              <a:tabLst/>
              <a:defRPr sz="1465" b="1" i="0">
                <a:solidFill>
                  <a:srgbClr val="B7BE00"/>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1217453" rtl="0" eaLnBrk="1" fontAlgn="auto" latinLnBrk="0" hangingPunct="1">
              <a:lnSpc>
                <a:spcPct val="90000"/>
              </a:lnSpc>
              <a:spcBef>
                <a:spcPts val="1598"/>
              </a:spcBef>
              <a:spcAft>
                <a:spcPts val="0"/>
              </a:spcAft>
              <a:buClrTx/>
              <a:buSzTx/>
              <a:buFont typeface="Arial" charset="0"/>
              <a:buNone/>
              <a:tabLst/>
              <a:defRPr/>
            </a:pPr>
            <a:r>
              <a:rPr lang="en-US" dirty="0"/>
              <a:t>Click to edit Master text </a:t>
            </a:r>
            <a:r>
              <a:rPr lang="en-US" dirty="0" smtClean="0"/>
              <a:t>styles </a:t>
            </a:r>
            <a:endParaRPr lang="en-US" dirty="0"/>
          </a:p>
        </p:txBody>
      </p:sp>
      <p:sp>
        <p:nvSpPr>
          <p:cNvPr id="2" name="TextBox 1"/>
          <p:cNvSpPr txBox="1"/>
          <p:nvPr userDrawn="1"/>
        </p:nvSpPr>
        <p:spPr>
          <a:xfrm>
            <a:off x="16414649" y="-1558724"/>
            <a:ext cx="1217613" cy="1219200"/>
          </a:xfrm>
          <a:prstGeom prst="rect">
            <a:avLst/>
          </a:prstGeom>
        </p:spPr>
        <p:txBody>
          <a:bodyPr vert="horz" wrap="square" lIns="0" tIns="0" rIns="0" bIns="0" spcCol="385658" rtlCol="0">
            <a:noAutofit/>
          </a:bodyPr>
          <a:lstStyle/>
          <a:p>
            <a:endParaRPr lang="en-US" dirty="0" smtClean="0">
              <a:solidFill>
                <a:schemeClr val="bg1"/>
              </a:solidFill>
              <a:latin typeface="Calibri Light" charset="0"/>
              <a:ea typeface="Calibri Light" charset="0"/>
              <a:cs typeface="Calibri Light" charset="0"/>
            </a:endParaRPr>
          </a:p>
        </p:txBody>
      </p:sp>
      <p:pic>
        <p:nvPicPr>
          <p:cNvPr id="7" name="Picture 6"/>
          <p:cNvPicPr>
            <a:picLocks noChangeAspect="1"/>
          </p:cNvPicPr>
          <p:nvPr userDrawn="1"/>
        </p:nvPicPr>
        <p:blipFill>
          <a:blip r:embed="rId2">
            <a:alphaModFix/>
          </a:blip>
          <a:stretch>
            <a:fillRect/>
          </a:stretch>
        </p:blipFill>
        <p:spPr>
          <a:xfrm>
            <a:off x="11023909" y="289983"/>
            <a:ext cx="479993" cy="613832"/>
          </a:xfrm>
          <a:prstGeom prst="rect">
            <a:avLst/>
          </a:prstGeom>
          <a:noFill/>
        </p:spPr>
      </p:pic>
      <p:sp>
        <p:nvSpPr>
          <p:cNvPr id="8" name="Text Placeholder 2"/>
          <p:cNvSpPr>
            <a:spLocks noGrp="1"/>
          </p:cNvSpPr>
          <p:nvPr>
            <p:ph type="body" sz="quarter" idx="12"/>
          </p:nvPr>
        </p:nvSpPr>
        <p:spPr>
          <a:xfrm>
            <a:off x="4322948" y="2083443"/>
            <a:ext cx="3500635" cy="663616"/>
          </a:xfrm>
          <a:prstGeom prst="rect">
            <a:avLst/>
          </a:prstGeom>
        </p:spPr>
        <p:txBody>
          <a:bodyPr lIns="0" rIns="0" numCol="1" spcCol="180000"/>
          <a:lstStyle>
            <a:lvl1pPr marL="0" indent="0">
              <a:lnSpc>
                <a:spcPct val="80000"/>
              </a:lnSpc>
              <a:spcBef>
                <a:spcPts val="1598"/>
              </a:spcBef>
              <a:buFont typeface="Arial" charset="0"/>
              <a:buNone/>
              <a:defRPr sz="1465" b="1" i="0">
                <a:solidFill>
                  <a:srgbClr val="B7BE00"/>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9" name="Text Placeholder 2"/>
          <p:cNvSpPr>
            <a:spLocks noGrp="1"/>
          </p:cNvSpPr>
          <p:nvPr>
            <p:ph type="body" sz="quarter" idx="13"/>
          </p:nvPr>
        </p:nvSpPr>
        <p:spPr>
          <a:xfrm>
            <a:off x="7991198" y="2083443"/>
            <a:ext cx="3500635" cy="663616"/>
          </a:xfrm>
          <a:prstGeom prst="rect">
            <a:avLst/>
          </a:prstGeom>
        </p:spPr>
        <p:txBody>
          <a:bodyPr lIns="0" rIns="0" numCol="1" spcCol="180000"/>
          <a:lstStyle>
            <a:lvl1pPr marL="0" indent="0">
              <a:lnSpc>
                <a:spcPct val="80000"/>
              </a:lnSpc>
              <a:spcBef>
                <a:spcPts val="1598"/>
              </a:spcBef>
              <a:buFont typeface="Arial" charset="0"/>
              <a:buNone/>
              <a:defRPr sz="1465" b="1" i="0">
                <a:solidFill>
                  <a:srgbClr val="B7BE00"/>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Text Placeholder 2"/>
          <p:cNvSpPr>
            <a:spLocks noGrp="1"/>
          </p:cNvSpPr>
          <p:nvPr>
            <p:ph type="body" sz="quarter" idx="14"/>
          </p:nvPr>
        </p:nvSpPr>
        <p:spPr>
          <a:xfrm>
            <a:off x="670111" y="2484699"/>
            <a:ext cx="3500635" cy="3727717"/>
          </a:xfrm>
          <a:prstGeom prst="rect">
            <a:avLst/>
          </a:prstGeom>
        </p:spPr>
        <p:txBody>
          <a:bodyPr lIns="0" rIns="0" numCol="1" spcCol="180000"/>
          <a:lstStyle>
            <a:lvl1pPr marL="0" indent="0">
              <a:lnSpc>
                <a:spcPct val="90000"/>
              </a:lnSpc>
              <a:spcBef>
                <a:spcPts val="1598"/>
              </a:spcBef>
              <a:buFont typeface="Arial" charset="0"/>
              <a:buNone/>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1" name="Text Placeholder 2"/>
          <p:cNvSpPr>
            <a:spLocks noGrp="1"/>
          </p:cNvSpPr>
          <p:nvPr>
            <p:ph type="body" sz="quarter" idx="15"/>
          </p:nvPr>
        </p:nvSpPr>
        <p:spPr>
          <a:xfrm>
            <a:off x="4322948" y="2484699"/>
            <a:ext cx="3500635" cy="3727717"/>
          </a:xfrm>
          <a:prstGeom prst="rect">
            <a:avLst/>
          </a:prstGeom>
        </p:spPr>
        <p:txBody>
          <a:bodyPr lIns="0" rIns="0" numCol="1" spcCol="180000"/>
          <a:lstStyle>
            <a:lvl1pPr marL="0" indent="0">
              <a:lnSpc>
                <a:spcPct val="90000"/>
              </a:lnSpc>
              <a:spcBef>
                <a:spcPts val="1598"/>
              </a:spcBef>
              <a:buFont typeface="Arial" charset="0"/>
              <a:buNone/>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ext Placeholder 2"/>
          <p:cNvSpPr>
            <a:spLocks noGrp="1"/>
          </p:cNvSpPr>
          <p:nvPr>
            <p:ph type="body" sz="quarter" idx="16"/>
          </p:nvPr>
        </p:nvSpPr>
        <p:spPr>
          <a:xfrm>
            <a:off x="7991198" y="2484699"/>
            <a:ext cx="3500635" cy="3727717"/>
          </a:xfrm>
          <a:prstGeom prst="rect">
            <a:avLst/>
          </a:prstGeom>
        </p:spPr>
        <p:txBody>
          <a:bodyPr lIns="0" rIns="0" numCol="1" spcCol="180000"/>
          <a:lstStyle>
            <a:lvl1pPr marL="0" indent="0">
              <a:lnSpc>
                <a:spcPct val="90000"/>
              </a:lnSpc>
              <a:spcBef>
                <a:spcPts val="1598"/>
              </a:spcBef>
              <a:buFont typeface="Arial" charset="0"/>
              <a:buNone/>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67424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8_bright green_3 clms">
    <p:bg>
      <p:bgPr>
        <a:solidFill>
          <a:srgbClr val="B7BE00"/>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0" hasCustomPrompt="1"/>
          </p:nvPr>
        </p:nvSpPr>
        <p:spPr>
          <a:xfrm>
            <a:off x="671804" y="516495"/>
            <a:ext cx="10070928" cy="1258291"/>
          </a:xfrm>
          <a:prstGeom prst="rect">
            <a:avLst/>
          </a:prstGeom>
        </p:spPr>
        <p:txBody>
          <a:bodyPr lIns="0" tIns="0" rIns="0" bIns="0"/>
          <a:lstStyle>
            <a:lvl1pPr marL="0" indent="0" algn="l">
              <a:lnSpc>
                <a:spcPct val="80000"/>
              </a:lnSpc>
              <a:spcBef>
                <a:spcPts val="0"/>
              </a:spcBef>
              <a:buFontTx/>
              <a:buNone/>
              <a:defRPr sz="3862" b="0" i="0">
                <a:solidFill>
                  <a:schemeClr val="bg1"/>
                </a:solidFill>
                <a:latin typeface="Calibri Light" charset="0"/>
                <a:ea typeface="Calibri Light" charset="0"/>
                <a:cs typeface="Calibri Light" charset="0"/>
              </a:defRPr>
            </a:lvl1pPr>
            <a:lvl2pPr>
              <a:defRPr sz="4794"/>
            </a:lvl2pPr>
            <a:lvl3pPr>
              <a:defRPr sz="4794"/>
            </a:lvl3pPr>
            <a:lvl4pPr>
              <a:defRPr sz="4794"/>
            </a:lvl4pPr>
            <a:lvl5pPr>
              <a:defRPr sz="4794"/>
            </a:lvl5pPr>
          </a:lstStyle>
          <a:p>
            <a:pPr lvl="0"/>
            <a:r>
              <a:rPr lang="en-US" noProof="0" dirty="0" smtClean="0"/>
              <a:t>Click to add title</a:t>
            </a:r>
            <a:endParaRPr lang="en-US" noProof="0" dirty="0"/>
          </a:p>
        </p:txBody>
      </p:sp>
      <p:sp>
        <p:nvSpPr>
          <p:cNvPr id="6" name="Text Placeholder 2"/>
          <p:cNvSpPr>
            <a:spLocks noGrp="1"/>
          </p:cNvSpPr>
          <p:nvPr>
            <p:ph type="body" sz="quarter" idx="11" hasCustomPrompt="1"/>
          </p:nvPr>
        </p:nvSpPr>
        <p:spPr>
          <a:xfrm>
            <a:off x="670111" y="2083443"/>
            <a:ext cx="3500635" cy="663616"/>
          </a:xfrm>
          <a:prstGeom prst="rect">
            <a:avLst/>
          </a:prstGeom>
        </p:spPr>
        <p:txBody>
          <a:bodyPr lIns="0" rIns="0" numCol="1" spcCol="180000"/>
          <a:lstStyle>
            <a:lvl1pPr marL="0" marR="0" indent="0" algn="l" defTabSz="1217453" rtl="0" eaLnBrk="1" fontAlgn="auto" latinLnBrk="0" hangingPunct="1">
              <a:lnSpc>
                <a:spcPct val="80000"/>
              </a:lnSpc>
              <a:spcBef>
                <a:spcPts val="1598"/>
              </a:spcBef>
              <a:spcAft>
                <a:spcPts val="0"/>
              </a:spcAft>
              <a:buClrTx/>
              <a:buSzTx/>
              <a:buFont typeface="Arial" charset="0"/>
              <a:buNone/>
              <a:tabLst/>
              <a:defRPr sz="1465" b="1" i="0">
                <a:solidFill>
                  <a:srgbClr val="00588E"/>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1217453" rtl="0" eaLnBrk="1" fontAlgn="auto" latinLnBrk="0" hangingPunct="1">
              <a:lnSpc>
                <a:spcPct val="90000"/>
              </a:lnSpc>
              <a:spcBef>
                <a:spcPts val="1598"/>
              </a:spcBef>
              <a:spcAft>
                <a:spcPts val="0"/>
              </a:spcAft>
              <a:buClrTx/>
              <a:buSzTx/>
              <a:buFont typeface="Arial" charset="0"/>
              <a:buNone/>
              <a:tabLst/>
              <a:defRPr/>
            </a:pPr>
            <a:r>
              <a:rPr lang="en-US" dirty="0"/>
              <a:t>Click to edit Master text </a:t>
            </a:r>
            <a:r>
              <a:rPr lang="en-US" dirty="0" smtClean="0"/>
              <a:t>styles </a:t>
            </a:r>
            <a:endParaRPr lang="en-US" dirty="0"/>
          </a:p>
        </p:txBody>
      </p:sp>
      <p:sp>
        <p:nvSpPr>
          <p:cNvPr id="2" name="TextBox 1"/>
          <p:cNvSpPr txBox="1"/>
          <p:nvPr userDrawn="1"/>
        </p:nvSpPr>
        <p:spPr>
          <a:xfrm>
            <a:off x="16414649" y="-1558724"/>
            <a:ext cx="1217613" cy="1219200"/>
          </a:xfrm>
          <a:prstGeom prst="rect">
            <a:avLst/>
          </a:prstGeom>
        </p:spPr>
        <p:txBody>
          <a:bodyPr vert="horz" wrap="square" lIns="0" tIns="0" rIns="0" bIns="0" spcCol="385658" rtlCol="0">
            <a:noAutofit/>
          </a:bodyPr>
          <a:lstStyle/>
          <a:p>
            <a:endParaRPr lang="en-US" dirty="0" smtClean="0">
              <a:solidFill>
                <a:schemeClr val="bg1"/>
              </a:solidFill>
              <a:latin typeface="Calibri Light" charset="0"/>
              <a:ea typeface="Calibri Light" charset="0"/>
              <a:cs typeface="Calibri Light" charset="0"/>
            </a:endParaRPr>
          </a:p>
        </p:txBody>
      </p:sp>
      <p:pic>
        <p:nvPicPr>
          <p:cNvPr id="7" name="Picture 6"/>
          <p:cNvPicPr>
            <a:picLocks noChangeAspect="1"/>
          </p:cNvPicPr>
          <p:nvPr userDrawn="1"/>
        </p:nvPicPr>
        <p:blipFill>
          <a:blip r:embed="rId2">
            <a:alphaModFix/>
          </a:blip>
          <a:stretch>
            <a:fillRect/>
          </a:stretch>
        </p:blipFill>
        <p:spPr>
          <a:xfrm>
            <a:off x="11023909" y="289983"/>
            <a:ext cx="479993" cy="613832"/>
          </a:xfrm>
          <a:prstGeom prst="rect">
            <a:avLst/>
          </a:prstGeom>
          <a:noFill/>
        </p:spPr>
      </p:pic>
      <p:sp>
        <p:nvSpPr>
          <p:cNvPr id="8" name="Text Placeholder 2"/>
          <p:cNvSpPr>
            <a:spLocks noGrp="1"/>
          </p:cNvSpPr>
          <p:nvPr>
            <p:ph type="body" sz="quarter" idx="12"/>
          </p:nvPr>
        </p:nvSpPr>
        <p:spPr>
          <a:xfrm>
            <a:off x="4322948" y="2083443"/>
            <a:ext cx="3500635" cy="663616"/>
          </a:xfrm>
          <a:prstGeom prst="rect">
            <a:avLst/>
          </a:prstGeom>
        </p:spPr>
        <p:txBody>
          <a:bodyPr lIns="0" rIns="0" numCol="1" spcCol="180000"/>
          <a:lstStyle>
            <a:lvl1pPr marL="0" indent="0">
              <a:lnSpc>
                <a:spcPct val="80000"/>
              </a:lnSpc>
              <a:spcBef>
                <a:spcPts val="1598"/>
              </a:spcBef>
              <a:buFont typeface="Arial" charset="0"/>
              <a:buNone/>
              <a:defRPr sz="1465" b="1" i="0">
                <a:solidFill>
                  <a:srgbClr val="00588E"/>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9" name="Text Placeholder 2"/>
          <p:cNvSpPr>
            <a:spLocks noGrp="1"/>
          </p:cNvSpPr>
          <p:nvPr>
            <p:ph type="body" sz="quarter" idx="13"/>
          </p:nvPr>
        </p:nvSpPr>
        <p:spPr>
          <a:xfrm>
            <a:off x="7991198" y="2083443"/>
            <a:ext cx="3500635" cy="663616"/>
          </a:xfrm>
          <a:prstGeom prst="rect">
            <a:avLst/>
          </a:prstGeom>
        </p:spPr>
        <p:txBody>
          <a:bodyPr lIns="0" rIns="0" numCol="1" spcCol="180000"/>
          <a:lstStyle>
            <a:lvl1pPr marL="0" indent="0">
              <a:lnSpc>
                <a:spcPct val="80000"/>
              </a:lnSpc>
              <a:spcBef>
                <a:spcPts val="1598"/>
              </a:spcBef>
              <a:buFont typeface="Arial" charset="0"/>
              <a:buNone/>
              <a:defRPr sz="1465" b="1" i="0">
                <a:solidFill>
                  <a:srgbClr val="00588E"/>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Text Placeholder 2"/>
          <p:cNvSpPr>
            <a:spLocks noGrp="1"/>
          </p:cNvSpPr>
          <p:nvPr>
            <p:ph type="body" sz="quarter" idx="14"/>
          </p:nvPr>
        </p:nvSpPr>
        <p:spPr>
          <a:xfrm>
            <a:off x="670111" y="2484699"/>
            <a:ext cx="3500635" cy="3727717"/>
          </a:xfrm>
          <a:prstGeom prst="rect">
            <a:avLst/>
          </a:prstGeom>
        </p:spPr>
        <p:txBody>
          <a:bodyPr lIns="0" rIns="0" numCol="1" spcCol="180000"/>
          <a:lstStyle>
            <a:lvl1pPr marL="0" indent="0">
              <a:lnSpc>
                <a:spcPct val="90000"/>
              </a:lnSpc>
              <a:spcBef>
                <a:spcPts val="1598"/>
              </a:spcBef>
              <a:buFont typeface="Arial" charset="0"/>
              <a:buNone/>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1" name="Text Placeholder 2"/>
          <p:cNvSpPr>
            <a:spLocks noGrp="1"/>
          </p:cNvSpPr>
          <p:nvPr>
            <p:ph type="body" sz="quarter" idx="15"/>
          </p:nvPr>
        </p:nvSpPr>
        <p:spPr>
          <a:xfrm>
            <a:off x="4322948" y="2484699"/>
            <a:ext cx="3500635" cy="3727717"/>
          </a:xfrm>
          <a:prstGeom prst="rect">
            <a:avLst/>
          </a:prstGeom>
        </p:spPr>
        <p:txBody>
          <a:bodyPr lIns="0" rIns="0" numCol="1" spcCol="180000"/>
          <a:lstStyle>
            <a:lvl1pPr marL="0" indent="0">
              <a:lnSpc>
                <a:spcPct val="90000"/>
              </a:lnSpc>
              <a:spcBef>
                <a:spcPts val="1598"/>
              </a:spcBef>
              <a:buFont typeface="Arial" charset="0"/>
              <a:buNone/>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ext Placeholder 2"/>
          <p:cNvSpPr>
            <a:spLocks noGrp="1"/>
          </p:cNvSpPr>
          <p:nvPr>
            <p:ph type="body" sz="quarter" idx="16"/>
          </p:nvPr>
        </p:nvSpPr>
        <p:spPr>
          <a:xfrm>
            <a:off x="7991198" y="2484699"/>
            <a:ext cx="3500635" cy="3727717"/>
          </a:xfrm>
          <a:prstGeom prst="rect">
            <a:avLst/>
          </a:prstGeom>
        </p:spPr>
        <p:txBody>
          <a:bodyPr lIns="0" rIns="0" numCol="1" spcCol="180000"/>
          <a:lstStyle>
            <a:lvl1pPr marL="0" indent="0">
              <a:lnSpc>
                <a:spcPct val="90000"/>
              </a:lnSpc>
              <a:spcBef>
                <a:spcPts val="1598"/>
              </a:spcBef>
              <a:buFont typeface="Arial" charset="0"/>
              <a:buNone/>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00596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fullbleedpict_title">
    <p:bg>
      <p:bgPr>
        <a:solidFill>
          <a:schemeClr val="bg1">
            <a:lumMod val="85000"/>
          </a:schemeClr>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12176125" cy="6858000"/>
          </a:xfrm>
          <a:prstGeom prst="rect">
            <a:avLst/>
          </a:prstGeom>
        </p:spPr>
        <p:txBody>
          <a:bodyPr anchor="ctr"/>
          <a:lstStyle>
            <a:lvl1pPr marL="0" indent="0" algn="ctr">
              <a:buNone/>
              <a:defRPr/>
            </a:lvl1pPr>
          </a:lstStyle>
          <a:p>
            <a:endParaRPr lang="en-US"/>
          </a:p>
        </p:txBody>
      </p:sp>
      <p:sp>
        <p:nvSpPr>
          <p:cNvPr id="10" name="Text Placeholder 3"/>
          <p:cNvSpPr>
            <a:spLocks noGrp="1"/>
          </p:cNvSpPr>
          <p:nvPr>
            <p:ph type="body" sz="quarter" idx="10" hasCustomPrompt="1"/>
          </p:nvPr>
        </p:nvSpPr>
        <p:spPr bwMode="white">
          <a:xfrm>
            <a:off x="678566" y="1036983"/>
            <a:ext cx="5331283" cy="4784035"/>
          </a:xfrm>
          <a:prstGeom prst="rect">
            <a:avLst/>
          </a:prstGeom>
          <a:noFill/>
        </p:spPr>
        <p:txBody>
          <a:bodyPr lIns="0" tIns="0" rIns="0" bIns="0" anchor="ctr"/>
          <a:lstStyle>
            <a:lvl1pPr marL="0" indent="0" algn="l">
              <a:lnSpc>
                <a:spcPct val="90000"/>
              </a:lnSpc>
              <a:spcBef>
                <a:spcPts val="0"/>
              </a:spcBef>
              <a:buFontTx/>
              <a:buNone/>
              <a:defRPr sz="3862" b="0" i="0">
                <a:solidFill>
                  <a:schemeClr val="bg1"/>
                </a:solidFill>
                <a:latin typeface="Calibri Light" charset="0"/>
                <a:ea typeface="Calibri Light" charset="0"/>
                <a:cs typeface="Calibri Light" charset="0"/>
              </a:defRPr>
            </a:lvl1pPr>
            <a:lvl2pPr>
              <a:defRPr sz="6392"/>
            </a:lvl2pPr>
            <a:lvl3pPr>
              <a:defRPr sz="6392"/>
            </a:lvl3pPr>
            <a:lvl4pPr>
              <a:defRPr sz="6392"/>
            </a:lvl4pPr>
            <a:lvl5pPr>
              <a:defRPr sz="6392"/>
            </a:lvl5pPr>
          </a:lstStyle>
          <a:p>
            <a:pPr lvl="0"/>
            <a:r>
              <a:rPr lang="en-US" noProof="0" dirty="0" smtClean="0"/>
              <a:t>Click to add title</a:t>
            </a:r>
          </a:p>
        </p:txBody>
      </p:sp>
      <p:pic>
        <p:nvPicPr>
          <p:cNvPr id="4" name="Picture 3"/>
          <p:cNvPicPr>
            <a:picLocks noChangeAspect="1"/>
          </p:cNvPicPr>
          <p:nvPr userDrawn="1"/>
        </p:nvPicPr>
        <p:blipFill>
          <a:blip r:embed="rId2">
            <a:alphaModFix/>
          </a:blip>
          <a:stretch>
            <a:fillRect/>
          </a:stretch>
        </p:blipFill>
        <p:spPr>
          <a:xfrm>
            <a:off x="11023909" y="289983"/>
            <a:ext cx="479993" cy="613832"/>
          </a:xfrm>
          <a:prstGeom prst="rect">
            <a:avLst/>
          </a:prstGeom>
          <a:noFill/>
        </p:spPr>
      </p:pic>
    </p:spTree>
    <p:extLst>
      <p:ext uri="{BB962C8B-B14F-4D97-AF65-F5344CB8AC3E}">
        <p14:creationId xmlns:p14="http://schemas.microsoft.com/office/powerpoint/2010/main" val="404496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0_fullbleedpict_box_titl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12176125" cy="6858000"/>
          </a:xfrm>
          <a:prstGeom prst="rect">
            <a:avLst/>
          </a:prstGeom>
          <a:solidFill>
            <a:schemeClr val="bg1">
              <a:lumMod val="85000"/>
            </a:schemeClr>
          </a:solidFill>
        </p:spPr>
        <p:txBody>
          <a:bodyPr anchor="ctr"/>
          <a:lstStyle>
            <a:lvl1pPr marL="0" indent="0" algn="ctr">
              <a:buNone/>
              <a:defRPr/>
            </a:lvl1pPr>
          </a:lstStyle>
          <a:p>
            <a:endParaRPr lang="en-US"/>
          </a:p>
        </p:txBody>
      </p:sp>
      <p:sp>
        <p:nvSpPr>
          <p:cNvPr id="10" name="Text Placeholder 3"/>
          <p:cNvSpPr>
            <a:spLocks noGrp="1"/>
          </p:cNvSpPr>
          <p:nvPr>
            <p:ph type="body" sz="quarter" idx="10" hasCustomPrompt="1"/>
          </p:nvPr>
        </p:nvSpPr>
        <p:spPr bwMode="white">
          <a:xfrm>
            <a:off x="7990582" y="1193798"/>
            <a:ext cx="3513319" cy="5022852"/>
          </a:xfrm>
          <a:prstGeom prst="rect">
            <a:avLst/>
          </a:prstGeom>
          <a:solidFill>
            <a:srgbClr val="B7BE00">
              <a:alpha val="90000"/>
            </a:srgbClr>
          </a:solidFill>
        </p:spPr>
        <p:txBody>
          <a:bodyPr lIns="93600" tIns="180000" rIns="72000" bIns="0" anchor="t"/>
          <a:lstStyle>
            <a:lvl1pPr marL="0" indent="0" algn="l">
              <a:lnSpc>
                <a:spcPct val="80000"/>
              </a:lnSpc>
              <a:spcBef>
                <a:spcPts val="0"/>
              </a:spcBef>
              <a:buFontTx/>
              <a:buNone/>
              <a:defRPr sz="3862" b="0" i="0">
                <a:solidFill>
                  <a:schemeClr val="bg1"/>
                </a:solidFill>
                <a:latin typeface="Calibri Light" charset="0"/>
                <a:ea typeface="Calibri Light" charset="0"/>
                <a:cs typeface="Calibri Light" charset="0"/>
              </a:defRPr>
            </a:lvl1pPr>
            <a:lvl2pPr>
              <a:defRPr sz="6392"/>
            </a:lvl2pPr>
            <a:lvl3pPr>
              <a:defRPr sz="6392"/>
            </a:lvl3pPr>
            <a:lvl4pPr>
              <a:defRPr sz="6392"/>
            </a:lvl4pPr>
            <a:lvl5pPr>
              <a:defRPr sz="6392"/>
            </a:lvl5pPr>
          </a:lstStyle>
          <a:p>
            <a:pPr lvl="0"/>
            <a:r>
              <a:rPr lang="en-US" noProof="0" dirty="0" smtClean="0"/>
              <a:t>Click to add title</a:t>
            </a:r>
          </a:p>
        </p:txBody>
      </p:sp>
      <p:pic>
        <p:nvPicPr>
          <p:cNvPr id="6" name="Picture 5"/>
          <p:cNvPicPr>
            <a:picLocks noChangeAspect="1"/>
          </p:cNvPicPr>
          <p:nvPr userDrawn="1"/>
        </p:nvPicPr>
        <p:blipFill>
          <a:blip r:embed="rId10">
            <a:alphaModFix/>
          </a:blip>
          <a:stretch>
            <a:fillRect/>
          </a:stretch>
        </p:blipFill>
        <p:spPr>
          <a:xfrm>
            <a:off x="11023909" y="289983"/>
            <a:ext cx="479993" cy="613832"/>
          </a:xfrm>
          <a:prstGeom prst="rect">
            <a:avLst/>
          </a:prstGeom>
          <a:noFill/>
        </p:spPr>
      </p:pic>
      <p:sp>
        <p:nvSpPr>
          <p:cNvPr id="27" name="Freihandform 3"/>
          <p:cNvSpPr/>
          <p:nvPr userDrawn="1">
            <p:custDataLst>
              <p:tags r:id="rId1"/>
            </p:custDataLst>
          </p:nvPr>
        </p:nvSpPr>
        <p:spPr bwMode="auto">
          <a:xfrm>
            <a:off x="4442636" y="-1092617"/>
            <a:ext cx="1167630" cy="777748"/>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solidFill>
            <a:srgbClr val="5BBCB7"/>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321" tIns="45660" rIns="91321" bIns="45660" numCol="1" rtlCol="0" anchor="t" anchorCtr="0" compatLnSpc="1">
            <a:prstTxWarp prst="textNoShape">
              <a:avLst/>
            </a:prstTxWarp>
          </a:bodyPr>
          <a:lstStyle/>
          <a:p>
            <a:pPr marL="0" marR="0" indent="0" algn="l" defTabSz="913211" rtl="0" eaLnBrk="1" fontAlgn="base" latinLnBrk="0" hangingPunct="1">
              <a:lnSpc>
                <a:spcPct val="100000"/>
              </a:lnSpc>
              <a:spcBef>
                <a:spcPct val="0"/>
              </a:spcBef>
              <a:spcAft>
                <a:spcPct val="0"/>
              </a:spcAft>
              <a:buClrTx/>
              <a:buSzTx/>
              <a:buFontTx/>
              <a:buNone/>
              <a:tabLst/>
            </a:pPr>
            <a:endParaRPr kumimoji="0" lang="en-US" sz="1997" b="0" i="0" u="none" strike="noStrike" cap="none" normalizeH="0" baseline="0" smtClean="0">
              <a:ln>
                <a:noFill/>
              </a:ln>
              <a:solidFill>
                <a:srgbClr val="000000"/>
              </a:solidFill>
              <a:effectLst/>
              <a:latin typeface="Arial" charset="0"/>
            </a:endParaRPr>
          </a:p>
        </p:txBody>
      </p:sp>
      <p:sp>
        <p:nvSpPr>
          <p:cNvPr id="28" name="Freihandform 3"/>
          <p:cNvSpPr/>
          <p:nvPr userDrawn="1">
            <p:custDataLst>
              <p:tags r:id="rId2"/>
            </p:custDataLst>
          </p:nvPr>
        </p:nvSpPr>
        <p:spPr bwMode="auto">
          <a:xfrm>
            <a:off x="1691668" y="-1092617"/>
            <a:ext cx="1167630" cy="777748"/>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solidFill>
            <a:srgbClr val="72B5CD"/>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321" tIns="45660" rIns="91321" bIns="45660" numCol="1" rtlCol="0" anchor="t" anchorCtr="0" compatLnSpc="1">
            <a:prstTxWarp prst="textNoShape">
              <a:avLst/>
            </a:prstTxWarp>
          </a:bodyPr>
          <a:lstStyle/>
          <a:p>
            <a:pPr marL="0" marR="0" indent="0" algn="l" defTabSz="913211" rtl="0" eaLnBrk="1" fontAlgn="base" latinLnBrk="0" hangingPunct="1">
              <a:lnSpc>
                <a:spcPct val="100000"/>
              </a:lnSpc>
              <a:spcBef>
                <a:spcPct val="0"/>
              </a:spcBef>
              <a:spcAft>
                <a:spcPct val="0"/>
              </a:spcAft>
              <a:buClrTx/>
              <a:buSzTx/>
              <a:buFontTx/>
              <a:buNone/>
              <a:tabLst/>
            </a:pPr>
            <a:endParaRPr kumimoji="0" lang="en-US" sz="1997" b="0" i="0" u="none" strike="noStrike" cap="none" normalizeH="0" baseline="0" smtClean="0">
              <a:ln>
                <a:noFill/>
              </a:ln>
              <a:solidFill>
                <a:srgbClr val="000000"/>
              </a:solidFill>
              <a:effectLst/>
              <a:latin typeface="Arial" charset="0"/>
            </a:endParaRPr>
          </a:p>
        </p:txBody>
      </p:sp>
      <p:sp>
        <p:nvSpPr>
          <p:cNvPr id="29" name="Freihandform 3"/>
          <p:cNvSpPr/>
          <p:nvPr userDrawn="1">
            <p:custDataLst>
              <p:tags r:id="rId3"/>
            </p:custDataLst>
          </p:nvPr>
        </p:nvSpPr>
        <p:spPr bwMode="auto">
          <a:xfrm>
            <a:off x="7079353" y="-1092617"/>
            <a:ext cx="1167630" cy="777748"/>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solidFill>
            <a:srgbClr val="B7BE00"/>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321" tIns="45660" rIns="91321" bIns="45660" numCol="1" rtlCol="0" anchor="t" anchorCtr="0" compatLnSpc="1">
            <a:prstTxWarp prst="textNoShape">
              <a:avLst/>
            </a:prstTxWarp>
          </a:bodyPr>
          <a:lstStyle/>
          <a:p>
            <a:pPr marL="0" marR="0" indent="0" algn="l" defTabSz="913211" rtl="0" eaLnBrk="1" fontAlgn="base" latinLnBrk="0" hangingPunct="1">
              <a:lnSpc>
                <a:spcPct val="100000"/>
              </a:lnSpc>
              <a:spcBef>
                <a:spcPct val="0"/>
              </a:spcBef>
              <a:spcAft>
                <a:spcPct val="0"/>
              </a:spcAft>
              <a:buClrTx/>
              <a:buSzTx/>
              <a:buFontTx/>
              <a:buNone/>
              <a:tabLst/>
            </a:pPr>
            <a:endParaRPr kumimoji="0" lang="en-US" sz="1997" b="0" i="0" u="none" strike="noStrike" cap="none" normalizeH="0" baseline="0" smtClean="0">
              <a:ln>
                <a:noFill/>
              </a:ln>
              <a:solidFill>
                <a:srgbClr val="000000"/>
              </a:solidFill>
              <a:effectLst/>
              <a:latin typeface="Arial" charset="0"/>
            </a:endParaRPr>
          </a:p>
        </p:txBody>
      </p:sp>
      <p:sp>
        <p:nvSpPr>
          <p:cNvPr id="30" name="Freihandform 3"/>
          <p:cNvSpPr/>
          <p:nvPr userDrawn="1">
            <p:custDataLst>
              <p:tags r:id="rId4"/>
            </p:custDataLst>
          </p:nvPr>
        </p:nvSpPr>
        <p:spPr bwMode="auto">
          <a:xfrm>
            <a:off x="5760994" y="-1092617"/>
            <a:ext cx="1167630" cy="777748"/>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solidFill>
            <a:srgbClr val="166570"/>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321" tIns="45660" rIns="91321" bIns="45660" numCol="1" rtlCol="0" anchor="t" anchorCtr="0" compatLnSpc="1">
            <a:prstTxWarp prst="textNoShape">
              <a:avLst/>
            </a:prstTxWarp>
          </a:bodyPr>
          <a:lstStyle/>
          <a:p>
            <a:pPr marL="0" marR="0" indent="0" algn="l" defTabSz="913211" rtl="0" eaLnBrk="1" fontAlgn="base" latinLnBrk="0" hangingPunct="1">
              <a:lnSpc>
                <a:spcPct val="100000"/>
              </a:lnSpc>
              <a:spcBef>
                <a:spcPct val="0"/>
              </a:spcBef>
              <a:spcAft>
                <a:spcPct val="0"/>
              </a:spcAft>
              <a:buClrTx/>
              <a:buSzTx/>
              <a:buFontTx/>
              <a:buNone/>
              <a:tabLst/>
            </a:pPr>
            <a:endParaRPr kumimoji="0" lang="en-US" sz="1997" b="0" i="0" u="none" strike="noStrike" cap="none" normalizeH="0" baseline="0" smtClean="0">
              <a:ln>
                <a:noFill/>
              </a:ln>
              <a:solidFill>
                <a:srgbClr val="000000"/>
              </a:solidFill>
              <a:effectLst/>
              <a:latin typeface="Arial" charset="0"/>
            </a:endParaRPr>
          </a:p>
        </p:txBody>
      </p:sp>
      <p:sp>
        <p:nvSpPr>
          <p:cNvPr id="31" name="Freihandform 3"/>
          <p:cNvSpPr/>
          <p:nvPr userDrawn="1">
            <p:custDataLst>
              <p:tags r:id="rId5"/>
            </p:custDataLst>
          </p:nvPr>
        </p:nvSpPr>
        <p:spPr bwMode="auto">
          <a:xfrm>
            <a:off x="3067152" y="-1092617"/>
            <a:ext cx="1167630" cy="777748"/>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solidFill>
            <a:srgbClr val="092165"/>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321" tIns="45660" rIns="91321" bIns="45660" numCol="1" rtlCol="0" anchor="t" anchorCtr="0" compatLnSpc="1">
            <a:prstTxWarp prst="textNoShape">
              <a:avLst/>
            </a:prstTxWarp>
          </a:bodyPr>
          <a:lstStyle/>
          <a:p>
            <a:pPr marL="0" marR="0" indent="0" algn="l" defTabSz="913211" rtl="0" eaLnBrk="1" fontAlgn="base" latinLnBrk="0" hangingPunct="1">
              <a:lnSpc>
                <a:spcPct val="100000"/>
              </a:lnSpc>
              <a:spcBef>
                <a:spcPct val="0"/>
              </a:spcBef>
              <a:spcAft>
                <a:spcPct val="0"/>
              </a:spcAft>
              <a:buClrTx/>
              <a:buSzTx/>
              <a:buFontTx/>
              <a:buNone/>
              <a:tabLst/>
            </a:pPr>
            <a:endParaRPr kumimoji="0" lang="en-US" sz="1997" b="0" i="0" u="none" strike="noStrike" cap="none" normalizeH="0" baseline="0" smtClean="0">
              <a:ln>
                <a:noFill/>
              </a:ln>
              <a:solidFill>
                <a:srgbClr val="000000"/>
              </a:solidFill>
              <a:effectLst/>
              <a:latin typeface="Arial" charset="0"/>
            </a:endParaRPr>
          </a:p>
        </p:txBody>
      </p:sp>
      <p:sp>
        <p:nvSpPr>
          <p:cNvPr id="32" name="Freihandform 3"/>
          <p:cNvSpPr/>
          <p:nvPr userDrawn="1">
            <p:custDataLst>
              <p:tags r:id="rId6"/>
            </p:custDataLst>
          </p:nvPr>
        </p:nvSpPr>
        <p:spPr bwMode="auto">
          <a:xfrm>
            <a:off x="416145" y="-1092617"/>
            <a:ext cx="1167630" cy="777748"/>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solidFill>
            <a:srgbClr val="CAE4EA"/>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321" tIns="45660" rIns="91321" bIns="45660" numCol="1" rtlCol="0" anchor="t" anchorCtr="0" compatLnSpc="1">
            <a:prstTxWarp prst="textNoShape">
              <a:avLst/>
            </a:prstTxWarp>
          </a:bodyPr>
          <a:lstStyle/>
          <a:p>
            <a:pPr marL="0" marR="0" indent="0" algn="l" defTabSz="913211" rtl="0" eaLnBrk="1" fontAlgn="base" latinLnBrk="0" hangingPunct="1">
              <a:lnSpc>
                <a:spcPct val="100000"/>
              </a:lnSpc>
              <a:spcBef>
                <a:spcPct val="0"/>
              </a:spcBef>
              <a:spcAft>
                <a:spcPct val="0"/>
              </a:spcAft>
              <a:buClrTx/>
              <a:buSzTx/>
              <a:buFontTx/>
              <a:buNone/>
              <a:tabLst/>
            </a:pPr>
            <a:endParaRPr kumimoji="0" lang="en-US" sz="1997" b="0" i="0" u="none" strike="noStrike" cap="none" normalizeH="0" baseline="0" smtClean="0">
              <a:ln>
                <a:noFill/>
              </a:ln>
              <a:solidFill>
                <a:srgbClr val="000000"/>
              </a:solidFill>
              <a:effectLst/>
              <a:latin typeface="Arial" charset="0"/>
            </a:endParaRPr>
          </a:p>
        </p:txBody>
      </p:sp>
      <p:sp>
        <p:nvSpPr>
          <p:cNvPr id="33" name="Freihandform 3"/>
          <p:cNvSpPr/>
          <p:nvPr>
            <p:custDataLst>
              <p:tags r:id="rId7"/>
            </p:custDataLst>
          </p:nvPr>
        </p:nvSpPr>
        <p:spPr bwMode="auto">
          <a:xfrm>
            <a:off x="8390728" y="-1092617"/>
            <a:ext cx="1167630" cy="777748"/>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solidFill>
            <a:srgbClr val="F6A5BA"/>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321" tIns="45660" rIns="91321" bIns="45660" numCol="1" rtlCol="0" anchor="t" anchorCtr="0" compatLnSpc="1">
            <a:prstTxWarp prst="textNoShape">
              <a:avLst/>
            </a:prstTxWarp>
          </a:bodyPr>
          <a:lstStyle/>
          <a:p>
            <a:pPr marL="0" marR="0" indent="0" algn="l" defTabSz="913211" rtl="0" eaLnBrk="1" fontAlgn="base" latinLnBrk="0" hangingPunct="1">
              <a:lnSpc>
                <a:spcPct val="100000"/>
              </a:lnSpc>
              <a:spcBef>
                <a:spcPct val="0"/>
              </a:spcBef>
              <a:spcAft>
                <a:spcPct val="0"/>
              </a:spcAft>
              <a:buClrTx/>
              <a:buSzTx/>
              <a:buFontTx/>
              <a:buNone/>
              <a:tabLst/>
            </a:pPr>
            <a:endParaRPr kumimoji="0" lang="en-US" sz="1997" b="0" i="0" u="none" strike="noStrike" cap="none" normalizeH="0" baseline="0" smtClean="0">
              <a:ln>
                <a:noFill/>
              </a:ln>
              <a:solidFill>
                <a:srgbClr val="000000"/>
              </a:solidFill>
              <a:effectLst/>
              <a:latin typeface="Arial" charset="0"/>
            </a:endParaRPr>
          </a:p>
        </p:txBody>
      </p:sp>
      <p:sp>
        <p:nvSpPr>
          <p:cNvPr id="34" name="Freihandform 3"/>
          <p:cNvSpPr/>
          <p:nvPr>
            <p:custDataLst>
              <p:tags r:id="rId8"/>
            </p:custDataLst>
          </p:nvPr>
        </p:nvSpPr>
        <p:spPr bwMode="auto">
          <a:xfrm>
            <a:off x="9702104" y="-1092617"/>
            <a:ext cx="1167630" cy="777748"/>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solidFill>
            <a:srgbClr val="E98300"/>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321" tIns="45660" rIns="91321" bIns="45660" numCol="1" rtlCol="0" anchor="t" anchorCtr="0" compatLnSpc="1">
            <a:prstTxWarp prst="textNoShape">
              <a:avLst/>
            </a:prstTxWarp>
          </a:bodyPr>
          <a:lstStyle/>
          <a:p>
            <a:pPr marL="0" marR="0" indent="0" algn="l" defTabSz="913211" rtl="0" eaLnBrk="1" fontAlgn="base" latinLnBrk="0" hangingPunct="1">
              <a:lnSpc>
                <a:spcPct val="100000"/>
              </a:lnSpc>
              <a:spcBef>
                <a:spcPct val="0"/>
              </a:spcBef>
              <a:spcAft>
                <a:spcPct val="0"/>
              </a:spcAft>
              <a:buClrTx/>
              <a:buSzTx/>
              <a:buFontTx/>
              <a:buNone/>
              <a:tabLst/>
            </a:pPr>
            <a:endParaRPr kumimoji="0" lang="en-US" sz="1997" b="0" i="0" u="none" strike="noStrike" cap="none" normalizeH="0" baseline="0" smtClean="0">
              <a:ln>
                <a:noFill/>
              </a:ln>
              <a:solidFill>
                <a:srgbClr val="000000"/>
              </a:solidFill>
              <a:effectLst/>
              <a:latin typeface="Arial" charset="0"/>
            </a:endParaRPr>
          </a:p>
        </p:txBody>
      </p:sp>
    </p:spTree>
    <p:extLst>
      <p:ext uri="{BB962C8B-B14F-4D97-AF65-F5344CB8AC3E}">
        <p14:creationId xmlns:p14="http://schemas.microsoft.com/office/powerpoint/2010/main" val="248910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tmplLst>
          <p:tmpl>
            <p:tnLst>
              <p:par>
                <p:cTn presetID="10" presetClass="entr" presetSubtype="0"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 lvl="1">
            <p:tnLst>
              <p:par>
                <p:cTn presetID="10" presetClass="entr" presetSubtype="0"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Lst>
  </p:timing>
  <p:extLst mod="1">
    <p:ext uri="{DCECCB84-F9BA-43D5-87BE-67443E8EF086}">
      <p15:sldGuideLst xmlns:p15="http://schemas.microsoft.com/office/powerpoint/2012/main">
        <p15:guide id="9" pos="38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_Title slide dark blue">
    <p:bg>
      <p:bgPr>
        <a:solidFill>
          <a:schemeClr val="bg1">
            <a:lumMod val="85000"/>
          </a:schemeClr>
        </a:solidFill>
        <a:effectLst/>
      </p:bgPr>
    </p:bg>
    <p:spTree>
      <p:nvGrpSpPr>
        <p:cNvPr id="1" name=""/>
        <p:cNvGrpSpPr/>
        <p:nvPr/>
      </p:nvGrpSpPr>
      <p:grpSpPr>
        <a:xfrm>
          <a:off x="0" y="0"/>
          <a:ext cx="0" cy="0"/>
          <a:chOff x="0" y="0"/>
          <a:chExt cx="0" cy="0"/>
        </a:xfrm>
      </p:grpSpPr>
      <p:sp>
        <p:nvSpPr>
          <p:cNvPr id="12" name="Rectangle 8"/>
          <p:cNvSpPr/>
          <p:nvPr userDrawn="1">
            <p:custDataLst>
              <p:tags r:id="rId1"/>
            </p:custDataLst>
          </p:nvPr>
        </p:nvSpPr>
        <p:spPr bwMode="auto">
          <a:xfrm>
            <a:off x="266622" y="216062"/>
            <a:ext cx="11793503" cy="6481823"/>
          </a:xfrm>
          <a:prstGeom prst="rect">
            <a:avLst/>
          </a:prstGeom>
          <a:blipFill dpi="0" rotWithShape="1">
            <a:blip r:embed="rId4">
              <a:alphaModFix/>
              <a:extLst>
                <a:ext uri="{28A0092B-C50C-407E-A947-70E740481C1C}">
                  <a14:useLocalDpi xmlns:a14="http://schemas.microsoft.com/office/drawing/2010/main" val="0"/>
                </a:ext>
              </a:extLst>
            </a:blip>
            <a:srcRect/>
            <a:stretch>
              <a:fillRect/>
            </a:stretch>
          </a:blipFill>
          <a:ln w="9525" cap="flat" cmpd="sng" algn="ctr">
            <a:noFill/>
            <a:prstDash val="solid"/>
            <a:round/>
            <a:headEnd type="none" w="med" len="med"/>
            <a:tailEnd type="none" w="med" len="med"/>
          </a:ln>
          <a:effectLst/>
          <a:extLst/>
        </p:spPr>
        <p:txBody>
          <a:bodyPr vert="horz" wrap="square" lIns="121761" tIns="60881" rIns="121761" bIns="60881" numCol="1" rtlCol="0" anchor="t" anchorCtr="0" compatLnSpc="1">
            <a:prstTxWarp prst="textNoShape">
              <a:avLst/>
            </a:prstTxWarp>
          </a:bodyPr>
          <a:lstStyle/>
          <a:p>
            <a:pPr fontAlgn="base">
              <a:spcBef>
                <a:spcPct val="0"/>
              </a:spcBef>
              <a:spcAft>
                <a:spcPct val="0"/>
              </a:spcAft>
            </a:pPr>
            <a:endParaRPr lang="en-US" sz="2663" dirty="0" smtClean="0">
              <a:solidFill>
                <a:srgbClr val="000000"/>
              </a:solidFill>
              <a:latin typeface="Arial" charset="0"/>
            </a:endParaRPr>
          </a:p>
        </p:txBody>
      </p:sp>
      <p:pic>
        <p:nvPicPr>
          <p:cNvPr id="3" name="Picture 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565" y="0"/>
            <a:ext cx="12176125" cy="6858000"/>
          </a:xfrm>
          <a:prstGeom prst="rect">
            <a:avLst/>
          </a:prstGeom>
        </p:spPr>
      </p:pic>
      <p:sp>
        <p:nvSpPr>
          <p:cNvPr id="2" name="Rectangle 1"/>
          <p:cNvSpPr/>
          <p:nvPr userDrawn="1"/>
        </p:nvSpPr>
        <p:spPr bwMode="white">
          <a:xfrm>
            <a:off x="143152" y="6237312"/>
            <a:ext cx="11985707"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45" tIns="60873" rIns="121745" bIns="60873" rtlCol="0" anchor="ctr"/>
          <a:lstStyle/>
          <a:p>
            <a:pPr algn="ctr"/>
            <a:endParaRPr lang="en-US" dirty="0"/>
          </a:p>
        </p:txBody>
      </p:sp>
      <p:sp>
        <p:nvSpPr>
          <p:cNvPr id="19" name="Text Placeholder 3"/>
          <p:cNvSpPr>
            <a:spLocks noGrp="1"/>
          </p:cNvSpPr>
          <p:nvPr>
            <p:ph type="body" sz="quarter" idx="11" hasCustomPrompt="1"/>
          </p:nvPr>
        </p:nvSpPr>
        <p:spPr bwMode="white">
          <a:xfrm>
            <a:off x="1102562" y="4408944"/>
            <a:ext cx="5752500" cy="252000"/>
          </a:xfrm>
          <a:prstGeom prst="rect">
            <a:avLst/>
          </a:prstGeom>
        </p:spPr>
        <p:txBody>
          <a:bodyPr lIns="0" tIns="0" rIns="0" bIns="0"/>
          <a:lstStyle>
            <a:lvl1pPr marL="0" indent="0">
              <a:spcBef>
                <a:spcPts val="0"/>
              </a:spcBef>
              <a:buFontTx/>
              <a:buNone/>
              <a:defRPr sz="1731" b="1">
                <a:solidFill>
                  <a:schemeClr val="bg1"/>
                </a:solidFill>
              </a:defRPr>
            </a:lvl1pPr>
          </a:lstStyle>
          <a:p>
            <a:pPr lvl="0"/>
            <a:r>
              <a:rPr lang="en-US" noProof="0" dirty="0" smtClean="0"/>
              <a:t>_Author</a:t>
            </a:r>
            <a:endParaRPr lang="en-US" noProof="0" dirty="0"/>
          </a:p>
        </p:txBody>
      </p:sp>
      <p:sp>
        <p:nvSpPr>
          <p:cNvPr id="20" name="Text Placeholder 3"/>
          <p:cNvSpPr>
            <a:spLocks noGrp="1"/>
          </p:cNvSpPr>
          <p:nvPr>
            <p:ph type="body" sz="quarter" idx="12" hasCustomPrompt="1"/>
          </p:nvPr>
        </p:nvSpPr>
        <p:spPr bwMode="white">
          <a:xfrm>
            <a:off x="1102562" y="4678944"/>
            <a:ext cx="5752500" cy="252000"/>
          </a:xfrm>
          <a:prstGeom prst="rect">
            <a:avLst/>
          </a:prstGeom>
        </p:spPr>
        <p:txBody>
          <a:bodyPr lIns="0" tIns="0" rIns="0" bIns="0"/>
          <a:lstStyle>
            <a:lvl1pPr marL="0" indent="0">
              <a:spcBef>
                <a:spcPts val="0"/>
              </a:spcBef>
              <a:buFontTx/>
              <a:buNone/>
              <a:defRPr sz="1598" b="0">
                <a:solidFill>
                  <a:schemeClr val="bg1"/>
                </a:solidFill>
              </a:defRPr>
            </a:lvl1pPr>
          </a:lstStyle>
          <a:p>
            <a:pPr lvl="0"/>
            <a:r>
              <a:rPr lang="en-US" noProof="0" dirty="0" smtClean="0"/>
              <a:t>_Business</a:t>
            </a:r>
            <a:endParaRPr lang="en-US" noProof="0" dirty="0"/>
          </a:p>
        </p:txBody>
      </p:sp>
      <p:sp>
        <p:nvSpPr>
          <p:cNvPr id="21" name="Text Placeholder 3"/>
          <p:cNvSpPr>
            <a:spLocks noGrp="1"/>
          </p:cNvSpPr>
          <p:nvPr>
            <p:ph type="body" sz="quarter" idx="14" hasCustomPrompt="1"/>
          </p:nvPr>
        </p:nvSpPr>
        <p:spPr bwMode="white">
          <a:xfrm>
            <a:off x="1102562" y="4957736"/>
            <a:ext cx="5752500" cy="252000"/>
          </a:xfrm>
          <a:prstGeom prst="rect">
            <a:avLst/>
          </a:prstGeom>
        </p:spPr>
        <p:txBody>
          <a:bodyPr lIns="0" tIns="0" rIns="0" bIns="0"/>
          <a:lstStyle>
            <a:lvl1pPr marL="0" indent="0">
              <a:spcBef>
                <a:spcPts val="0"/>
              </a:spcBef>
              <a:buFontTx/>
              <a:buNone/>
              <a:defRPr sz="1598" b="0">
                <a:solidFill>
                  <a:schemeClr val="bg1"/>
                </a:solidFill>
              </a:defRPr>
            </a:lvl1pPr>
          </a:lstStyle>
          <a:p>
            <a:pPr lvl="0"/>
            <a:r>
              <a:rPr lang="en-US" noProof="0" dirty="0" smtClean="0"/>
              <a:t>_Date</a:t>
            </a:r>
            <a:endParaRPr lang="en-US" noProof="0" dirty="0"/>
          </a:p>
        </p:txBody>
      </p:sp>
      <p:pic>
        <p:nvPicPr>
          <p:cNvPr id="22" name="Picture 2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07931" y="6288409"/>
            <a:ext cx="1725493" cy="269704"/>
          </a:xfrm>
          <a:prstGeom prst="rect">
            <a:avLst/>
          </a:prstGeom>
        </p:spPr>
      </p:pic>
      <p:pic>
        <p:nvPicPr>
          <p:cNvPr id="23" name="Picture 22"/>
          <p:cNvPicPr>
            <a:picLocks/>
          </p:cNvPicPr>
          <p:nvPr userDrawn="1">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9711540" y="6160237"/>
            <a:ext cx="1931773" cy="355736"/>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0" name="Text Placeholder 3"/>
          <p:cNvSpPr>
            <a:spLocks noGrp="1"/>
          </p:cNvSpPr>
          <p:nvPr>
            <p:ph type="body" sz="quarter" idx="10" hasCustomPrompt="1"/>
          </p:nvPr>
        </p:nvSpPr>
        <p:spPr bwMode="white">
          <a:xfrm>
            <a:off x="1103460" y="2046817"/>
            <a:ext cx="8206202" cy="1607499"/>
          </a:xfrm>
          <a:prstGeom prst="rect">
            <a:avLst/>
          </a:prstGeom>
        </p:spPr>
        <p:txBody>
          <a:bodyPr lIns="0" tIns="0" rIns="0" bIns="0"/>
          <a:lstStyle>
            <a:lvl1pPr marL="0" indent="0" algn="l">
              <a:spcBef>
                <a:spcPts val="0"/>
              </a:spcBef>
              <a:buFontTx/>
              <a:buNone/>
              <a:defRPr sz="4794">
                <a:solidFill>
                  <a:schemeClr val="bg1"/>
                </a:solidFill>
              </a:defRPr>
            </a:lvl1pPr>
            <a:lvl2pPr>
              <a:defRPr sz="6392"/>
            </a:lvl2pPr>
            <a:lvl3pPr>
              <a:defRPr sz="6392"/>
            </a:lvl3pPr>
            <a:lvl4pPr>
              <a:defRPr sz="6392"/>
            </a:lvl4pPr>
            <a:lvl5pPr>
              <a:defRPr sz="6392"/>
            </a:lvl5pPr>
          </a:lstStyle>
          <a:p>
            <a:pPr lvl="0"/>
            <a:r>
              <a:rPr lang="en-US" noProof="0" dirty="0" smtClean="0"/>
              <a:t>Click to add title</a:t>
            </a:r>
          </a:p>
        </p:txBody>
      </p:sp>
    </p:spTree>
    <p:extLst>
      <p:ext uri="{BB962C8B-B14F-4D97-AF65-F5344CB8AC3E}">
        <p14:creationId xmlns:p14="http://schemas.microsoft.com/office/powerpoint/2010/main" val="62684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2_fullbleedpict_box_titl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12176125" cy="6858000"/>
          </a:xfrm>
          <a:prstGeom prst="rect">
            <a:avLst/>
          </a:prstGeom>
          <a:solidFill>
            <a:schemeClr val="bg1">
              <a:lumMod val="85000"/>
            </a:schemeClr>
          </a:solidFill>
        </p:spPr>
        <p:txBody>
          <a:bodyPr anchor="ctr"/>
          <a:lstStyle>
            <a:lvl1pPr marL="0" indent="0" algn="ctr">
              <a:buNone/>
              <a:defRPr/>
            </a:lvl1pPr>
          </a:lstStyle>
          <a:p>
            <a:endParaRPr lang="en-US"/>
          </a:p>
        </p:txBody>
      </p:sp>
      <p:sp>
        <p:nvSpPr>
          <p:cNvPr id="10" name="Text Placeholder 3"/>
          <p:cNvSpPr>
            <a:spLocks noGrp="1"/>
          </p:cNvSpPr>
          <p:nvPr>
            <p:ph type="body" sz="quarter" idx="10" hasCustomPrompt="1"/>
          </p:nvPr>
        </p:nvSpPr>
        <p:spPr bwMode="white">
          <a:xfrm>
            <a:off x="692720" y="1193798"/>
            <a:ext cx="3513319" cy="5022852"/>
          </a:xfrm>
          <a:prstGeom prst="rect">
            <a:avLst/>
          </a:prstGeom>
          <a:solidFill>
            <a:srgbClr val="B7BE00">
              <a:alpha val="90000"/>
            </a:srgbClr>
          </a:solidFill>
        </p:spPr>
        <p:txBody>
          <a:bodyPr lIns="93600" tIns="180000" rIns="72000" bIns="0" anchor="t"/>
          <a:lstStyle>
            <a:lvl1pPr marL="0" indent="0" algn="l">
              <a:lnSpc>
                <a:spcPct val="80000"/>
              </a:lnSpc>
              <a:spcBef>
                <a:spcPts val="0"/>
              </a:spcBef>
              <a:buFontTx/>
              <a:buNone/>
              <a:defRPr sz="3862" b="0" i="0">
                <a:solidFill>
                  <a:schemeClr val="bg1"/>
                </a:solidFill>
                <a:latin typeface="Calibri Light" charset="0"/>
                <a:ea typeface="Calibri Light" charset="0"/>
                <a:cs typeface="Calibri Light" charset="0"/>
              </a:defRPr>
            </a:lvl1pPr>
            <a:lvl2pPr>
              <a:defRPr sz="6392"/>
            </a:lvl2pPr>
            <a:lvl3pPr>
              <a:defRPr sz="6392"/>
            </a:lvl3pPr>
            <a:lvl4pPr>
              <a:defRPr sz="6392"/>
            </a:lvl4pPr>
            <a:lvl5pPr>
              <a:defRPr sz="6392"/>
            </a:lvl5pPr>
          </a:lstStyle>
          <a:p>
            <a:pPr lvl="0"/>
            <a:r>
              <a:rPr lang="en-US" noProof="0" dirty="0" smtClean="0"/>
              <a:t>Click to add title</a:t>
            </a:r>
          </a:p>
        </p:txBody>
      </p:sp>
      <p:pic>
        <p:nvPicPr>
          <p:cNvPr id="6" name="Picture 5"/>
          <p:cNvPicPr>
            <a:picLocks noChangeAspect="1"/>
          </p:cNvPicPr>
          <p:nvPr userDrawn="1"/>
        </p:nvPicPr>
        <p:blipFill>
          <a:blip r:embed="rId10">
            <a:alphaModFix/>
          </a:blip>
          <a:stretch>
            <a:fillRect/>
          </a:stretch>
        </p:blipFill>
        <p:spPr>
          <a:xfrm>
            <a:off x="11023909" y="289983"/>
            <a:ext cx="479993" cy="613832"/>
          </a:xfrm>
          <a:prstGeom prst="rect">
            <a:avLst/>
          </a:prstGeom>
          <a:noFill/>
        </p:spPr>
      </p:pic>
      <p:grpSp>
        <p:nvGrpSpPr>
          <p:cNvPr id="26" name="Group 25"/>
          <p:cNvGrpSpPr/>
          <p:nvPr userDrawn="1"/>
        </p:nvGrpSpPr>
        <p:grpSpPr>
          <a:xfrm>
            <a:off x="416146" y="-1092617"/>
            <a:ext cx="10453588" cy="777748"/>
            <a:chOff x="8840" y="-803230"/>
            <a:chExt cx="7850413" cy="583311"/>
          </a:xfrm>
        </p:grpSpPr>
        <p:sp>
          <p:nvSpPr>
            <p:cNvPr id="27" name="Freihandform 3"/>
            <p:cNvSpPr/>
            <p:nvPr userDrawn="1">
              <p:custDataLst>
                <p:tags r:id="rId1"/>
              </p:custDataLst>
            </p:nvPr>
          </p:nvSpPr>
          <p:spPr bwMode="auto">
            <a:xfrm>
              <a:off x="3032645" y="-803230"/>
              <a:ext cx="876864" cy="58331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solidFill>
              <a:srgbClr val="5BBCB7"/>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68580" tIns="34290" rIns="68580" bIns="34290" numCol="1" rtlCol="0" anchor="t" anchorCtr="0" compatLnSpc="1">
              <a:prstTxWarp prst="textNoShape">
                <a:avLst/>
              </a:prstTxWarp>
            </a:bodyPr>
            <a:lstStyle/>
            <a:p>
              <a:pPr marL="0" marR="0" indent="0" algn="l" defTabSz="913211" rtl="0" eaLnBrk="1" fontAlgn="base" latinLnBrk="0" hangingPunct="1">
                <a:lnSpc>
                  <a:spcPct val="100000"/>
                </a:lnSpc>
                <a:spcBef>
                  <a:spcPct val="0"/>
                </a:spcBef>
                <a:spcAft>
                  <a:spcPct val="0"/>
                </a:spcAft>
                <a:buClrTx/>
                <a:buSzTx/>
                <a:buFontTx/>
                <a:buNone/>
                <a:tabLst/>
              </a:pPr>
              <a:endParaRPr kumimoji="0" lang="en-US" sz="1997" b="0" i="0" u="none" strike="noStrike" cap="none" normalizeH="0" baseline="0" smtClean="0">
                <a:ln>
                  <a:noFill/>
                </a:ln>
                <a:solidFill>
                  <a:srgbClr val="000000"/>
                </a:solidFill>
                <a:effectLst/>
                <a:latin typeface="Arial" charset="0"/>
              </a:endParaRPr>
            </a:p>
          </p:txBody>
        </p:sp>
        <p:sp>
          <p:nvSpPr>
            <p:cNvPr id="28" name="Freihandform 3"/>
            <p:cNvSpPr/>
            <p:nvPr userDrawn="1">
              <p:custDataLst>
                <p:tags r:id="rId2"/>
              </p:custDataLst>
            </p:nvPr>
          </p:nvSpPr>
          <p:spPr bwMode="auto">
            <a:xfrm>
              <a:off x="966729" y="-803230"/>
              <a:ext cx="876864" cy="58331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solidFill>
              <a:srgbClr val="72B5CD"/>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68580" tIns="34290" rIns="68580" bIns="34290" numCol="1" rtlCol="0" anchor="t" anchorCtr="0" compatLnSpc="1">
              <a:prstTxWarp prst="textNoShape">
                <a:avLst/>
              </a:prstTxWarp>
            </a:bodyPr>
            <a:lstStyle/>
            <a:p>
              <a:pPr marL="0" marR="0" indent="0" algn="l" defTabSz="913211" rtl="0" eaLnBrk="1" fontAlgn="base" latinLnBrk="0" hangingPunct="1">
                <a:lnSpc>
                  <a:spcPct val="100000"/>
                </a:lnSpc>
                <a:spcBef>
                  <a:spcPct val="0"/>
                </a:spcBef>
                <a:spcAft>
                  <a:spcPct val="0"/>
                </a:spcAft>
                <a:buClrTx/>
                <a:buSzTx/>
                <a:buFontTx/>
                <a:buNone/>
                <a:tabLst/>
              </a:pPr>
              <a:endParaRPr kumimoji="0" lang="en-US" sz="1997" b="0" i="0" u="none" strike="noStrike" cap="none" normalizeH="0" baseline="0" smtClean="0">
                <a:ln>
                  <a:noFill/>
                </a:ln>
                <a:solidFill>
                  <a:srgbClr val="000000"/>
                </a:solidFill>
                <a:effectLst/>
                <a:latin typeface="Arial" charset="0"/>
              </a:endParaRPr>
            </a:p>
          </p:txBody>
        </p:sp>
        <p:sp>
          <p:nvSpPr>
            <p:cNvPr id="29" name="Freihandform 3"/>
            <p:cNvSpPr/>
            <p:nvPr userDrawn="1">
              <p:custDataLst>
                <p:tags r:id="rId3"/>
              </p:custDataLst>
            </p:nvPr>
          </p:nvSpPr>
          <p:spPr bwMode="auto">
            <a:xfrm>
              <a:off x="5012761" y="-803230"/>
              <a:ext cx="876864" cy="58331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solidFill>
              <a:srgbClr val="B7BE00"/>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68580" tIns="34290" rIns="68580" bIns="34290" numCol="1" rtlCol="0" anchor="t" anchorCtr="0" compatLnSpc="1">
              <a:prstTxWarp prst="textNoShape">
                <a:avLst/>
              </a:prstTxWarp>
            </a:bodyPr>
            <a:lstStyle/>
            <a:p>
              <a:pPr marL="0" marR="0" indent="0" algn="l" defTabSz="913211" rtl="0" eaLnBrk="1" fontAlgn="base" latinLnBrk="0" hangingPunct="1">
                <a:lnSpc>
                  <a:spcPct val="100000"/>
                </a:lnSpc>
                <a:spcBef>
                  <a:spcPct val="0"/>
                </a:spcBef>
                <a:spcAft>
                  <a:spcPct val="0"/>
                </a:spcAft>
                <a:buClrTx/>
                <a:buSzTx/>
                <a:buFontTx/>
                <a:buNone/>
                <a:tabLst/>
              </a:pPr>
              <a:endParaRPr kumimoji="0" lang="en-US" sz="1997" b="0" i="0" u="none" strike="noStrike" cap="none" normalizeH="0" baseline="0" smtClean="0">
                <a:ln>
                  <a:noFill/>
                </a:ln>
                <a:solidFill>
                  <a:srgbClr val="000000"/>
                </a:solidFill>
                <a:effectLst/>
                <a:latin typeface="Arial" charset="0"/>
              </a:endParaRPr>
            </a:p>
          </p:txBody>
        </p:sp>
        <p:sp>
          <p:nvSpPr>
            <p:cNvPr id="30" name="Freihandform 3"/>
            <p:cNvSpPr/>
            <p:nvPr userDrawn="1">
              <p:custDataLst>
                <p:tags r:id="rId4"/>
              </p:custDataLst>
            </p:nvPr>
          </p:nvSpPr>
          <p:spPr bwMode="auto">
            <a:xfrm>
              <a:off x="4022703" y="-803230"/>
              <a:ext cx="876864" cy="58331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solidFill>
              <a:srgbClr val="166570"/>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68580" tIns="34290" rIns="68580" bIns="34290" numCol="1" rtlCol="0" anchor="t" anchorCtr="0" compatLnSpc="1">
              <a:prstTxWarp prst="textNoShape">
                <a:avLst/>
              </a:prstTxWarp>
            </a:bodyPr>
            <a:lstStyle/>
            <a:p>
              <a:pPr marL="0" marR="0" indent="0" algn="l" defTabSz="913211" rtl="0" eaLnBrk="1" fontAlgn="base" latinLnBrk="0" hangingPunct="1">
                <a:lnSpc>
                  <a:spcPct val="100000"/>
                </a:lnSpc>
                <a:spcBef>
                  <a:spcPct val="0"/>
                </a:spcBef>
                <a:spcAft>
                  <a:spcPct val="0"/>
                </a:spcAft>
                <a:buClrTx/>
                <a:buSzTx/>
                <a:buFontTx/>
                <a:buNone/>
                <a:tabLst/>
              </a:pPr>
              <a:endParaRPr kumimoji="0" lang="en-US" sz="1997" b="0" i="0" u="none" strike="noStrike" cap="none" normalizeH="0" baseline="0" smtClean="0">
                <a:ln>
                  <a:noFill/>
                </a:ln>
                <a:solidFill>
                  <a:srgbClr val="000000"/>
                </a:solidFill>
                <a:effectLst/>
                <a:latin typeface="Arial" charset="0"/>
              </a:endParaRPr>
            </a:p>
          </p:txBody>
        </p:sp>
        <p:sp>
          <p:nvSpPr>
            <p:cNvPr id="31" name="Freihandform 3"/>
            <p:cNvSpPr/>
            <p:nvPr userDrawn="1">
              <p:custDataLst>
                <p:tags r:id="rId5"/>
              </p:custDataLst>
            </p:nvPr>
          </p:nvSpPr>
          <p:spPr bwMode="auto">
            <a:xfrm>
              <a:off x="1999687" y="-803230"/>
              <a:ext cx="876864" cy="58331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solidFill>
              <a:srgbClr val="092165"/>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68580" tIns="34290" rIns="68580" bIns="34290" numCol="1" rtlCol="0" anchor="t" anchorCtr="0" compatLnSpc="1">
              <a:prstTxWarp prst="textNoShape">
                <a:avLst/>
              </a:prstTxWarp>
            </a:bodyPr>
            <a:lstStyle/>
            <a:p>
              <a:pPr marL="0" marR="0" indent="0" algn="l" defTabSz="913211" rtl="0" eaLnBrk="1" fontAlgn="base" latinLnBrk="0" hangingPunct="1">
                <a:lnSpc>
                  <a:spcPct val="100000"/>
                </a:lnSpc>
                <a:spcBef>
                  <a:spcPct val="0"/>
                </a:spcBef>
                <a:spcAft>
                  <a:spcPct val="0"/>
                </a:spcAft>
                <a:buClrTx/>
                <a:buSzTx/>
                <a:buFontTx/>
                <a:buNone/>
                <a:tabLst/>
              </a:pPr>
              <a:endParaRPr kumimoji="0" lang="en-US" sz="1997" b="0" i="0" u="none" strike="noStrike" cap="none" normalizeH="0" baseline="0" smtClean="0">
                <a:ln>
                  <a:noFill/>
                </a:ln>
                <a:solidFill>
                  <a:srgbClr val="000000"/>
                </a:solidFill>
                <a:effectLst/>
                <a:latin typeface="Arial" charset="0"/>
              </a:endParaRPr>
            </a:p>
          </p:txBody>
        </p:sp>
        <p:sp>
          <p:nvSpPr>
            <p:cNvPr id="32" name="Freihandform 3"/>
            <p:cNvSpPr/>
            <p:nvPr userDrawn="1">
              <p:custDataLst>
                <p:tags r:id="rId6"/>
              </p:custDataLst>
            </p:nvPr>
          </p:nvSpPr>
          <p:spPr bwMode="auto">
            <a:xfrm>
              <a:off x="8840" y="-803230"/>
              <a:ext cx="876864" cy="58331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solidFill>
              <a:srgbClr val="CAE4EA"/>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68580" tIns="34290" rIns="68580" bIns="34290" numCol="1" rtlCol="0" anchor="t" anchorCtr="0" compatLnSpc="1">
              <a:prstTxWarp prst="textNoShape">
                <a:avLst/>
              </a:prstTxWarp>
            </a:bodyPr>
            <a:lstStyle/>
            <a:p>
              <a:pPr marL="0" marR="0" indent="0" algn="l" defTabSz="913211" rtl="0" eaLnBrk="1" fontAlgn="base" latinLnBrk="0" hangingPunct="1">
                <a:lnSpc>
                  <a:spcPct val="100000"/>
                </a:lnSpc>
                <a:spcBef>
                  <a:spcPct val="0"/>
                </a:spcBef>
                <a:spcAft>
                  <a:spcPct val="0"/>
                </a:spcAft>
                <a:buClrTx/>
                <a:buSzTx/>
                <a:buFontTx/>
                <a:buNone/>
                <a:tabLst/>
              </a:pPr>
              <a:endParaRPr kumimoji="0" lang="en-US" sz="1997" b="0" i="0" u="none" strike="noStrike" cap="none" normalizeH="0" baseline="0" smtClean="0">
                <a:ln>
                  <a:noFill/>
                </a:ln>
                <a:solidFill>
                  <a:srgbClr val="000000"/>
                </a:solidFill>
                <a:effectLst/>
                <a:latin typeface="Arial" charset="0"/>
              </a:endParaRPr>
            </a:p>
          </p:txBody>
        </p:sp>
        <p:sp>
          <p:nvSpPr>
            <p:cNvPr id="33" name="Freihandform 3"/>
            <p:cNvSpPr/>
            <p:nvPr>
              <p:custDataLst>
                <p:tags r:id="rId7"/>
              </p:custDataLst>
            </p:nvPr>
          </p:nvSpPr>
          <p:spPr bwMode="auto">
            <a:xfrm>
              <a:off x="5997575" y="-803230"/>
              <a:ext cx="876864" cy="58331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solidFill>
              <a:srgbClr val="F6A5BA"/>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68580" tIns="34290" rIns="68580" bIns="34290" numCol="1" rtlCol="0" anchor="t" anchorCtr="0" compatLnSpc="1">
              <a:prstTxWarp prst="textNoShape">
                <a:avLst/>
              </a:prstTxWarp>
            </a:bodyPr>
            <a:lstStyle/>
            <a:p>
              <a:pPr marL="0" marR="0" indent="0" algn="l" defTabSz="913211" rtl="0" eaLnBrk="1" fontAlgn="base" latinLnBrk="0" hangingPunct="1">
                <a:lnSpc>
                  <a:spcPct val="100000"/>
                </a:lnSpc>
                <a:spcBef>
                  <a:spcPct val="0"/>
                </a:spcBef>
                <a:spcAft>
                  <a:spcPct val="0"/>
                </a:spcAft>
                <a:buClrTx/>
                <a:buSzTx/>
                <a:buFontTx/>
                <a:buNone/>
                <a:tabLst/>
              </a:pPr>
              <a:endParaRPr kumimoji="0" lang="en-US" sz="1997" b="0" i="0" u="none" strike="noStrike" cap="none" normalizeH="0" baseline="0" smtClean="0">
                <a:ln>
                  <a:noFill/>
                </a:ln>
                <a:solidFill>
                  <a:srgbClr val="000000"/>
                </a:solidFill>
                <a:effectLst/>
                <a:latin typeface="Arial" charset="0"/>
              </a:endParaRPr>
            </a:p>
          </p:txBody>
        </p:sp>
        <p:sp>
          <p:nvSpPr>
            <p:cNvPr id="34" name="Freihandform 3"/>
            <p:cNvSpPr/>
            <p:nvPr>
              <p:custDataLst>
                <p:tags r:id="rId8"/>
              </p:custDataLst>
            </p:nvPr>
          </p:nvSpPr>
          <p:spPr bwMode="auto">
            <a:xfrm>
              <a:off x="6982389" y="-803230"/>
              <a:ext cx="876864" cy="58331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solidFill>
              <a:srgbClr val="E98300"/>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68580" tIns="34290" rIns="68580" bIns="34290" numCol="1" rtlCol="0" anchor="t" anchorCtr="0" compatLnSpc="1">
              <a:prstTxWarp prst="textNoShape">
                <a:avLst/>
              </a:prstTxWarp>
            </a:bodyPr>
            <a:lstStyle/>
            <a:p>
              <a:pPr marL="0" marR="0" indent="0" algn="l" defTabSz="913211" rtl="0" eaLnBrk="1" fontAlgn="base" latinLnBrk="0" hangingPunct="1">
                <a:lnSpc>
                  <a:spcPct val="100000"/>
                </a:lnSpc>
                <a:spcBef>
                  <a:spcPct val="0"/>
                </a:spcBef>
                <a:spcAft>
                  <a:spcPct val="0"/>
                </a:spcAft>
                <a:buClrTx/>
                <a:buSzTx/>
                <a:buFontTx/>
                <a:buNone/>
                <a:tabLst/>
              </a:pPr>
              <a:endParaRPr kumimoji="0" lang="en-US" sz="1997" b="0" i="0" u="none" strike="noStrike" cap="none" normalizeH="0" baseline="0" smtClean="0">
                <a:ln>
                  <a:noFill/>
                </a:ln>
                <a:solidFill>
                  <a:srgbClr val="000000"/>
                </a:solidFill>
                <a:effectLst/>
                <a:latin typeface="Arial" charset="0"/>
              </a:endParaRPr>
            </a:p>
          </p:txBody>
        </p:sp>
      </p:grpSp>
    </p:spTree>
    <p:extLst>
      <p:ext uri="{BB962C8B-B14F-4D97-AF65-F5344CB8AC3E}">
        <p14:creationId xmlns:p14="http://schemas.microsoft.com/office/powerpoint/2010/main" val="47721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tmplLst>
          <p:tmpl>
            <p:tnLst>
              <p:par>
                <p:cTn presetID="10" presetClass="entr" presetSubtype="0"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 lvl="1">
            <p:tnLst>
              <p:par>
                <p:cTn presetID="10" presetClass="entr" presetSubtype="0"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Lst>
  </p:timing>
  <p:extLst mod="1">
    <p:ext uri="{DCECCB84-F9BA-43D5-87BE-67443E8EF086}">
      <p15:sldGuideLst xmlns:p15="http://schemas.microsoft.com/office/powerpoint/2012/main">
        <p15:guide id="9" pos="385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1_fullbleedpict_box_titl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17394" y="1"/>
            <a:ext cx="4234164" cy="3376084"/>
          </a:xfrm>
          <a:prstGeom prst="rect">
            <a:avLst/>
          </a:prstGeom>
          <a:solidFill>
            <a:schemeClr val="bg1">
              <a:lumMod val="85000"/>
            </a:schemeClr>
          </a:solidFill>
        </p:spPr>
        <p:txBody>
          <a:bodyPr/>
          <a:lstStyle/>
          <a:p>
            <a:endParaRPr lang="en-US"/>
          </a:p>
        </p:txBody>
      </p:sp>
      <p:sp>
        <p:nvSpPr>
          <p:cNvPr id="19" name="Picture Placeholder 2"/>
          <p:cNvSpPr>
            <a:spLocks noGrp="1"/>
          </p:cNvSpPr>
          <p:nvPr>
            <p:ph type="pic" sz="quarter" idx="13"/>
          </p:nvPr>
        </p:nvSpPr>
        <p:spPr>
          <a:xfrm>
            <a:off x="-17394" y="3466013"/>
            <a:ext cx="4234164" cy="3376084"/>
          </a:xfrm>
          <a:prstGeom prst="rect">
            <a:avLst/>
          </a:prstGeom>
          <a:solidFill>
            <a:schemeClr val="bg1">
              <a:lumMod val="85000"/>
            </a:schemeClr>
          </a:solidFill>
        </p:spPr>
        <p:txBody>
          <a:bodyPr/>
          <a:lstStyle/>
          <a:p>
            <a:endParaRPr lang="en-US"/>
          </a:p>
        </p:txBody>
      </p:sp>
      <p:sp>
        <p:nvSpPr>
          <p:cNvPr id="5" name="Picture Placeholder 4"/>
          <p:cNvSpPr>
            <a:spLocks noGrp="1"/>
          </p:cNvSpPr>
          <p:nvPr>
            <p:ph type="pic" sz="quarter" idx="11"/>
          </p:nvPr>
        </p:nvSpPr>
        <p:spPr>
          <a:xfrm>
            <a:off x="4314492" y="0"/>
            <a:ext cx="7861633" cy="6858000"/>
          </a:xfrm>
          <a:prstGeom prst="rect">
            <a:avLst/>
          </a:prstGeom>
          <a:solidFill>
            <a:schemeClr val="bg1">
              <a:lumMod val="85000"/>
            </a:schemeClr>
          </a:solidFill>
        </p:spPr>
        <p:txBody>
          <a:bodyPr anchor="ctr"/>
          <a:lstStyle>
            <a:lvl1pPr marL="0" indent="0" algn="ctr">
              <a:buNone/>
              <a:defRPr/>
            </a:lvl1pPr>
          </a:lstStyle>
          <a:p>
            <a:endParaRPr lang="en-US"/>
          </a:p>
        </p:txBody>
      </p:sp>
      <p:sp>
        <p:nvSpPr>
          <p:cNvPr id="10" name="Text Placeholder 3"/>
          <p:cNvSpPr>
            <a:spLocks noGrp="1"/>
          </p:cNvSpPr>
          <p:nvPr>
            <p:ph type="body" sz="quarter" idx="10" hasCustomPrompt="1"/>
          </p:nvPr>
        </p:nvSpPr>
        <p:spPr bwMode="white">
          <a:xfrm>
            <a:off x="7990582" y="1193798"/>
            <a:ext cx="3513319" cy="5022852"/>
          </a:xfrm>
          <a:prstGeom prst="rect">
            <a:avLst/>
          </a:prstGeom>
          <a:solidFill>
            <a:srgbClr val="B7BE00">
              <a:alpha val="90000"/>
            </a:srgbClr>
          </a:solidFill>
        </p:spPr>
        <p:txBody>
          <a:bodyPr lIns="93600" tIns="180000" rIns="72000" bIns="0" anchor="t"/>
          <a:lstStyle>
            <a:lvl1pPr marL="0" indent="0" algn="l">
              <a:lnSpc>
                <a:spcPct val="80000"/>
              </a:lnSpc>
              <a:spcBef>
                <a:spcPts val="0"/>
              </a:spcBef>
              <a:buFontTx/>
              <a:buNone/>
              <a:defRPr sz="3862" b="0" i="0">
                <a:solidFill>
                  <a:schemeClr val="bg1"/>
                </a:solidFill>
                <a:latin typeface="Calibri Light" charset="0"/>
                <a:ea typeface="Calibri Light" charset="0"/>
                <a:cs typeface="Calibri Light" charset="0"/>
              </a:defRPr>
            </a:lvl1pPr>
            <a:lvl2pPr>
              <a:defRPr sz="6392"/>
            </a:lvl2pPr>
            <a:lvl3pPr>
              <a:defRPr sz="6392"/>
            </a:lvl3pPr>
            <a:lvl4pPr>
              <a:defRPr sz="6392"/>
            </a:lvl4pPr>
            <a:lvl5pPr>
              <a:defRPr sz="6392"/>
            </a:lvl5pPr>
          </a:lstStyle>
          <a:p>
            <a:pPr lvl="0"/>
            <a:r>
              <a:rPr lang="en-US" noProof="0" dirty="0" smtClean="0"/>
              <a:t>Click to add title</a:t>
            </a:r>
          </a:p>
        </p:txBody>
      </p:sp>
      <p:pic>
        <p:nvPicPr>
          <p:cNvPr id="6" name="Picture 5"/>
          <p:cNvPicPr>
            <a:picLocks noChangeAspect="1"/>
          </p:cNvPicPr>
          <p:nvPr userDrawn="1"/>
        </p:nvPicPr>
        <p:blipFill>
          <a:blip r:embed="rId10">
            <a:alphaModFix/>
          </a:blip>
          <a:stretch>
            <a:fillRect/>
          </a:stretch>
        </p:blipFill>
        <p:spPr>
          <a:xfrm>
            <a:off x="11023909" y="289983"/>
            <a:ext cx="479993" cy="613832"/>
          </a:xfrm>
          <a:prstGeom prst="rect">
            <a:avLst/>
          </a:prstGeom>
          <a:noFill/>
        </p:spPr>
      </p:pic>
      <p:grpSp>
        <p:nvGrpSpPr>
          <p:cNvPr id="26" name="Group 25"/>
          <p:cNvGrpSpPr/>
          <p:nvPr userDrawn="1"/>
        </p:nvGrpSpPr>
        <p:grpSpPr>
          <a:xfrm>
            <a:off x="416146" y="-1092617"/>
            <a:ext cx="10453588" cy="777748"/>
            <a:chOff x="8840" y="-803230"/>
            <a:chExt cx="7850413" cy="583311"/>
          </a:xfrm>
        </p:grpSpPr>
        <p:sp>
          <p:nvSpPr>
            <p:cNvPr id="27" name="Freihandform 3"/>
            <p:cNvSpPr/>
            <p:nvPr userDrawn="1">
              <p:custDataLst>
                <p:tags r:id="rId1"/>
              </p:custDataLst>
            </p:nvPr>
          </p:nvSpPr>
          <p:spPr bwMode="auto">
            <a:xfrm>
              <a:off x="3032645" y="-803230"/>
              <a:ext cx="876864" cy="58331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solidFill>
              <a:srgbClr val="5BBCB7"/>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68580" tIns="34290" rIns="68580" bIns="34290" numCol="1" rtlCol="0" anchor="t" anchorCtr="0" compatLnSpc="1">
              <a:prstTxWarp prst="textNoShape">
                <a:avLst/>
              </a:prstTxWarp>
            </a:bodyPr>
            <a:lstStyle/>
            <a:p>
              <a:pPr marL="0" marR="0" indent="0" algn="l" defTabSz="913211" rtl="0" eaLnBrk="1" fontAlgn="base" latinLnBrk="0" hangingPunct="1">
                <a:lnSpc>
                  <a:spcPct val="100000"/>
                </a:lnSpc>
                <a:spcBef>
                  <a:spcPct val="0"/>
                </a:spcBef>
                <a:spcAft>
                  <a:spcPct val="0"/>
                </a:spcAft>
                <a:buClrTx/>
                <a:buSzTx/>
                <a:buFontTx/>
                <a:buNone/>
                <a:tabLst/>
              </a:pPr>
              <a:endParaRPr kumimoji="0" lang="en-US" sz="1997" b="0" i="0" u="none" strike="noStrike" cap="none" normalizeH="0" baseline="0" smtClean="0">
                <a:ln>
                  <a:noFill/>
                </a:ln>
                <a:solidFill>
                  <a:srgbClr val="000000"/>
                </a:solidFill>
                <a:effectLst/>
                <a:latin typeface="Arial" charset="0"/>
              </a:endParaRPr>
            </a:p>
          </p:txBody>
        </p:sp>
        <p:sp>
          <p:nvSpPr>
            <p:cNvPr id="28" name="Freihandform 3"/>
            <p:cNvSpPr/>
            <p:nvPr userDrawn="1">
              <p:custDataLst>
                <p:tags r:id="rId2"/>
              </p:custDataLst>
            </p:nvPr>
          </p:nvSpPr>
          <p:spPr bwMode="auto">
            <a:xfrm>
              <a:off x="966729" y="-803230"/>
              <a:ext cx="876864" cy="58331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solidFill>
              <a:srgbClr val="72B5CD"/>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68580" tIns="34290" rIns="68580" bIns="34290" numCol="1" rtlCol="0" anchor="t" anchorCtr="0" compatLnSpc="1">
              <a:prstTxWarp prst="textNoShape">
                <a:avLst/>
              </a:prstTxWarp>
            </a:bodyPr>
            <a:lstStyle/>
            <a:p>
              <a:pPr marL="0" marR="0" indent="0" algn="l" defTabSz="913211" rtl="0" eaLnBrk="1" fontAlgn="base" latinLnBrk="0" hangingPunct="1">
                <a:lnSpc>
                  <a:spcPct val="100000"/>
                </a:lnSpc>
                <a:spcBef>
                  <a:spcPct val="0"/>
                </a:spcBef>
                <a:spcAft>
                  <a:spcPct val="0"/>
                </a:spcAft>
                <a:buClrTx/>
                <a:buSzTx/>
                <a:buFontTx/>
                <a:buNone/>
                <a:tabLst/>
              </a:pPr>
              <a:endParaRPr kumimoji="0" lang="en-US" sz="1997" b="0" i="0" u="none" strike="noStrike" cap="none" normalizeH="0" baseline="0" smtClean="0">
                <a:ln>
                  <a:noFill/>
                </a:ln>
                <a:solidFill>
                  <a:srgbClr val="000000"/>
                </a:solidFill>
                <a:effectLst/>
                <a:latin typeface="Arial" charset="0"/>
              </a:endParaRPr>
            </a:p>
          </p:txBody>
        </p:sp>
        <p:sp>
          <p:nvSpPr>
            <p:cNvPr id="29" name="Freihandform 3"/>
            <p:cNvSpPr/>
            <p:nvPr userDrawn="1">
              <p:custDataLst>
                <p:tags r:id="rId3"/>
              </p:custDataLst>
            </p:nvPr>
          </p:nvSpPr>
          <p:spPr bwMode="auto">
            <a:xfrm>
              <a:off x="5012761" y="-803230"/>
              <a:ext cx="876864" cy="58331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solidFill>
              <a:srgbClr val="B7BE00"/>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68580" tIns="34290" rIns="68580" bIns="34290" numCol="1" rtlCol="0" anchor="t" anchorCtr="0" compatLnSpc="1">
              <a:prstTxWarp prst="textNoShape">
                <a:avLst/>
              </a:prstTxWarp>
            </a:bodyPr>
            <a:lstStyle/>
            <a:p>
              <a:pPr marL="0" marR="0" indent="0" algn="l" defTabSz="913211" rtl="0" eaLnBrk="1" fontAlgn="base" latinLnBrk="0" hangingPunct="1">
                <a:lnSpc>
                  <a:spcPct val="100000"/>
                </a:lnSpc>
                <a:spcBef>
                  <a:spcPct val="0"/>
                </a:spcBef>
                <a:spcAft>
                  <a:spcPct val="0"/>
                </a:spcAft>
                <a:buClrTx/>
                <a:buSzTx/>
                <a:buFontTx/>
                <a:buNone/>
                <a:tabLst/>
              </a:pPr>
              <a:endParaRPr kumimoji="0" lang="en-US" sz="1997" b="0" i="0" u="none" strike="noStrike" cap="none" normalizeH="0" baseline="0" smtClean="0">
                <a:ln>
                  <a:noFill/>
                </a:ln>
                <a:solidFill>
                  <a:srgbClr val="000000"/>
                </a:solidFill>
                <a:effectLst/>
                <a:latin typeface="Arial" charset="0"/>
              </a:endParaRPr>
            </a:p>
          </p:txBody>
        </p:sp>
        <p:sp>
          <p:nvSpPr>
            <p:cNvPr id="30" name="Freihandform 3"/>
            <p:cNvSpPr/>
            <p:nvPr userDrawn="1">
              <p:custDataLst>
                <p:tags r:id="rId4"/>
              </p:custDataLst>
            </p:nvPr>
          </p:nvSpPr>
          <p:spPr bwMode="auto">
            <a:xfrm>
              <a:off x="4022703" y="-803230"/>
              <a:ext cx="876864" cy="58331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solidFill>
              <a:srgbClr val="166570"/>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68580" tIns="34290" rIns="68580" bIns="34290" numCol="1" rtlCol="0" anchor="t" anchorCtr="0" compatLnSpc="1">
              <a:prstTxWarp prst="textNoShape">
                <a:avLst/>
              </a:prstTxWarp>
            </a:bodyPr>
            <a:lstStyle/>
            <a:p>
              <a:pPr marL="0" marR="0" indent="0" algn="l" defTabSz="913211" rtl="0" eaLnBrk="1" fontAlgn="base" latinLnBrk="0" hangingPunct="1">
                <a:lnSpc>
                  <a:spcPct val="100000"/>
                </a:lnSpc>
                <a:spcBef>
                  <a:spcPct val="0"/>
                </a:spcBef>
                <a:spcAft>
                  <a:spcPct val="0"/>
                </a:spcAft>
                <a:buClrTx/>
                <a:buSzTx/>
                <a:buFontTx/>
                <a:buNone/>
                <a:tabLst/>
              </a:pPr>
              <a:endParaRPr kumimoji="0" lang="en-US" sz="1997" b="0" i="0" u="none" strike="noStrike" cap="none" normalizeH="0" baseline="0" smtClean="0">
                <a:ln>
                  <a:noFill/>
                </a:ln>
                <a:solidFill>
                  <a:srgbClr val="000000"/>
                </a:solidFill>
                <a:effectLst/>
                <a:latin typeface="Arial" charset="0"/>
              </a:endParaRPr>
            </a:p>
          </p:txBody>
        </p:sp>
        <p:sp>
          <p:nvSpPr>
            <p:cNvPr id="31" name="Freihandform 3"/>
            <p:cNvSpPr/>
            <p:nvPr userDrawn="1">
              <p:custDataLst>
                <p:tags r:id="rId5"/>
              </p:custDataLst>
            </p:nvPr>
          </p:nvSpPr>
          <p:spPr bwMode="auto">
            <a:xfrm>
              <a:off x="1999687" y="-803230"/>
              <a:ext cx="876864" cy="58331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solidFill>
              <a:srgbClr val="092165"/>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68580" tIns="34290" rIns="68580" bIns="34290" numCol="1" rtlCol="0" anchor="t" anchorCtr="0" compatLnSpc="1">
              <a:prstTxWarp prst="textNoShape">
                <a:avLst/>
              </a:prstTxWarp>
            </a:bodyPr>
            <a:lstStyle/>
            <a:p>
              <a:pPr marL="0" marR="0" indent="0" algn="l" defTabSz="913211" rtl="0" eaLnBrk="1" fontAlgn="base" latinLnBrk="0" hangingPunct="1">
                <a:lnSpc>
                  <a:spcPct val="100000"/>
                </a:lnSpc>
                <a:spcBef>
                  <a:spcPct val="0"/>
                </a:spcBef>
                <a:spcAft>
                  <a:spcPct val="0"/>
                </a:spcAft>
                <a:buClrTx/>
                <a:buSzTx/>
                <a:buFontTx/>
                <a:buNone/>
                <a:tabLst/>
              </a:pPr>
              <a:endParaRPr kumimoji="0" lang="en-US" sz="1997" b="0" i="0" u="none" strike="noStrike" cap="none" normalizeH="0" baseline="0" smtClean="0">
                <a:ln>
                  <a:noFill/>
                </a:ln>
                <a:solidFill>
                  <a:srgbClr val="000000"/>
                </a:solidFill>
                <a:effectLst/>
                <a:latin typeface="Arial" charset="0"/>
              </a:endParaRPr>
            </a:p>
          </p:txBody>
        </p:sp>
        <p:sp>
          <p:nvSpPr>
            <p:cNvPr id="32" name="Freihandform 3"/>
            <p:cNvSpPr/>
            <p:nvPr userDrawn="1">
              <p:custDataLst>
                <p:tags r:id="rId6"/>
              </p:custDataLst>
            </p:nvPr>
          </p:nvSpPr>
          <p:spPr bwMode="auto">
            <a:xfrm>
              <a:off x="8840" y="-803230"/>
              <a:ext cx="876864" cy="58331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solidFill>
              <a:srgbClr val="CAE4EA"/>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68580" tIns="34290" rIns="68580" bIns="34290" numCol="1" rtlCol="0" anchor="t" anchorCtr="0" compatLnSpc="1">
              <a:prstTxWarp prst="textNoShape">
                <a:avLst/>
              </a:prstTxWarp>
            </a:bodyPr>
            <a:lstStyle/>
            <a:p>
              <a:pPr marL="0" marR="0" indent="0" algn="l" defTabSz="913211" rtl="0" eaLnBrk="1" fontAlgn="base" latinLnBrk="0" hangingPunct="1">
                <a:lnSpc>
                  <a:spcPct val="100000"/>
                </a:lnSpc>
                <a:spcBef>
                  <a:spcPct val="0"/>
                </a:spcBef>
                <a:spcAft>
                  <a:spcPct val="0"/>
                </a:spcAft>
                <a:buClrTx/>
                <a:buSzTx/>
                <a:buFontTx/>
                <a:buNone/>
                <a:tabLst/>
              </a:pPr>
              <a:endParaRPr kumimoji="0" lang="en-US" sz="1997" b="0" i="0" u="none" strike="noStrike" cap="none" normalizeH="0" baseline="0" smtClean="0">
                <a:ln>
                  <a:noFill/>
                </a:ln>
                <a:solidFill>
                  <a:srgbClr val="000000"/>
                </a:solidFill>
                <a:effectLst/>
                <a:latin typeface="Arial" charset="0"/>
              </a:endParaRPr>
            </a:p>
          </p:txBody>
        </p:sp>
        <p:sp>
          <p:nvSpPr>
            <p:cNvPr id="33" name="Freihandform 3"/>
            <p:cNvSpPr/>
            <p:nvPr>
              <p:custDataLst>
                <p:tags r:id="rId7"/>
              </p:custDataLst>
            </p:nvPr>
          </p:nvSpPr>
          <p:spPr bwMode="auto">
            <a:xfrm>
              <a:off x="5997575" y="-803230"/>
              <a:ext cx="876864" cy="58331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solidFill>
              <a:srgbClr val="F6A5BA"/>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68580" tIns="34290" rIns="68580" bIns="34290" numCol="1" rtlCol="0" anchor="t" anchorCtr="0" compatLnSpc="1">
              <a:prstTxWarp prst="textNoShape">
                <a:avLst/>
              </a:prstTxWarp>
            </a:bodyPr>
            <a:lstStyle/>
            <a:p>
              <a:pPr marL="0" marR="0" indent="0" algn="l" defTabSz="913211" rtl="0" eaLnBrk="1" fontAlgn="base" latinLnBrk="0" hangingPunct="1">
                <a:lnSpc>
                  <a:spcPct val="100000"/>
                </a:lnSpc>
                <a:spcBef>
                  <a:spcPct val="0"/>
                </a:spcBef>
                <a:spcAft>
                  <a:spcPct val="0"/>
                </a:spcAft>
                <a:buClrTx/>
                <a:buSzTx/>
                <a:buFontTx/>
                <a:buNone/>
                <a:tabLst/>
              </a:pPr>
              <a:endParaRPr kumimoji="0" lang="en-US" sz="1997" b="0" i="0" u="none" strike="noStrike" cap="none" normalizeH="0" baseline="0" smtClean="0">
                <a:ln>
                  <a:noFill/>
                </a:ln>
                <a:solidFill>
                  <a:srgbClr val="000000"/>
                </a:solidFill>
                <a:effectLst/>
                <a:latin typeface="Arial" charset="0"/>
              </a:endParaRPr>
            </a:p>
          </p:txBody>
        </p:sp>
        <p:sp>
          <p:nvSpPr>
            <p:cNvPr id="34" name="Freihandform 3"/>
            <p:cNvSpPr/>
            <p:nvPr>
              <p:custDataLst>
                <p:tags r:id="rId8"/>
              </p:custDataLst>
            </p:nvPr>
          </p:nvSpPr>
          <p:spPr bwMode="auto">
            <a:xfrm>
              <a:off x="6982389" y="-803230"/>
              <a:ext cx="876864" cy="58331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solidFill>
              <a:srgbClr val="E98300"/>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68580" tIns="34290" rIns="68580" bIns="34290" numCol="1" rtlCol="0" anchor="t" anchorCtr="0" compatLnSpc="1">
              <a:prstTxWarp prst="textNoShape">
                <a:avLst/>
              </a:prstTxWarp>
            </a:bodyPr>
            <a:lstStyle/>
            <a:p>
              <a:pPr marL="0" marR="0" indent="0" algn="l" defTabSz="913211" rtl="0" eaLnBrk="1" fontAlgn="base" latinLnBrk="0" hangingPunct="1">
                <a:lnSpc>
                  <a:spcPct val="100000"/>
                </a:lnSpc>
                <a:spcBef>
                  <a:spcPct val="0"/>
                </a:spcBef>
                <a:spcAft>
                  <a:spcPct val="0"/>
                </a:spcAft>
                <a:buClrTx/>
                <a:buSzTx/>
                <a:buFontTx/>
                <a:buNone/>
                <a:tabLst/>
              </a:pPr>
              <a:endParaRPr kumimoji="0" lang="en-US" sz="1997" b="0" i="0" u="none" strike="noStrike" cap="none" normalizeH="0" baseline="0" smtClean="0">
                <a:ln>
                  <a:noFill/>
                </a:ln>
                <a:solidFill>
                  <a:srgbClr val="000000"/>
                </a:solidFill>
                <a:effectLst/>
                <a:latin typeface="Arial" charset="0"/>
              </a:endParaRPr>
            </a:p>
          </p:txBody>
        </p:sp>
      </p:grpSp>
    </p:spTree>
    <p:extLst>
      <p:ext uri="{BB962C8B-B14F-4D97-AF65-F5344CB8AC3E}">
        <p14:creationId xmlns:p14="http://schemas.microsoft.com/office/powerpoint/2010/main" val="29074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tmplLst>
          <p:tmpl>
            <p:tnLst>
              <p:par>
                <p:cTn presetID="10" presetClass="entr" presetSubtype="0"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 lvl="1">
            <p:tnLst>
              <p:par>
                <p:cTn presetID="10" presetClass="entr" presetSubtype="0"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Lst>
  </p:timing>
  <p:extLst mod="1">
    <p:ext uri="{DCECCB84-F9BA-43D5-87BE-67443E8EF086}">
      <p15:sldGuideLst xmlns:p15="http://schemas.microsoft.com/office/powerpoint/2012/main">
        <p15:guide id="9" pos="385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0_fullbleedpict_box_title_text">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12176125" cy="6858000"/>
          </a:xfrm>
          <a:prstGeom prst="rect">
            <a:avLst/>
          </a:prstGeom>
          <a:solidFill>
            <a:schemeClr val="bg1">
              <a:lumMod val="85000"/>
            </a:schemeClr>
          </a:solidFill>
        </p:spPr>
        <p:txBody>
          <a:bodyPr anchor="ctr"/>
          <a:lstStyle>
            <a:lvl1pPr marL="0" indent="0" algn="ctr">
              <a:buNone/>
              <a:defRPr/>
            </a:lvl1pPr>
          </a:lstStyle>
          <a:p>
            <a:endParaRPr lang="en-US"/>
          </a:p>
        </p:txBody>
      </p:sp>
      <p:sp>
        <p:nvSpPr>
          <p:cNvPr id="10" name="Text Placeholder 3"/>
          <p:cNvSpPr>
            <a:spLocks noGrp="1"/>
          </p:cNvSpPr>
          <p:nvPr>
            <p:ph type="body" sz="quarter" idx="10"/>
          </p:nvPr>
        </p:nvSpPr>
        <p:spPr bwMode="white">
          <a:xfrm>
            <a:off x="7990582" y="1193798"/>
            <a:ext cx="3513319" cy="5022852"/>
          </a:xfrm>
          <a:prstGeom prst="rect">
            <a:avLst/>
          </a:prstGeom>
          <a:solidFill>
            <a:schemeClr val="accent6">
              <a:alpha val="90000"/>
            </a:schemeClr>
          </a:solidFill>
        </p:spPr>
        <p:txBody>
          <a:bodyPr lIns="93600" tIns="180000" rIns="72000" bIns="0" anchor="t"/>
          <a:lstStyle>
            <a:lvl1pPr marL="0" indent="0" algn="l">
              <a:lnSpc>
                <a:spcPct val="80000"/>
              </a:lnSpc>
              <a:spcBef>
                <a:spcPts val="0"/>
              </a:spcBef>
              <a:buFontTx/>
              <a:buNone/>
              <a:defRPr sz="3862" b="0" i="0">
                <a:solidFill>
                  <a:schemeClr val="bg1"/>
                </a:solidFill>
                <a:latin typeface="Calibri Light" charset="0"/>
                <a:ea typeface="Calibri Light" charset="0"/>
                <a:cs typeface="Calibri Light" charset="0"/>
              </a:defRPr>
            </a:lvl1pPr>
            <a:lvl2pPr>
              <a:defRPr sz="6392"/>
            </a:lvl2pPr>
            <a:lvl3pPr>
              <a:defRPr sz="6392"/>
            </a:lvl3pPr>
            <a:lvl4pPr>
              <a:defRPr sz="6392"/>
            </a:lvl4pPr>
            <a:lvl5pPr>
              <a:defRPr sz="6392"/>
            </a:lvl5pPr>
          </a:lstStyle>
          <a:p>
            <a:pPr lvl="0"/>
            <a:r>
              <a:rPr lang="en-US" noProof="0" dirty="0" smtClean="0"/>
              <a:t>Click to </a:t>
            </a:r>
          </a:p>
          <a:p>
            <a:pPr lvl="0"/>
            <a:r>
              <a:rPr lang="en-US" noProof="0" dirty="0" smtClean="0"/>
              <a:t>add title</a:t>
            </a:r>
          </a:p>
        </p:txBody>
      </p:sp>
      <p:pic>
        <p:nvPicPr>
          <p:cNvPr id="6" name="Picture 5"/>
          <p:cNvPicPr>
            <a:picLocks noChangeAspect="1"/>
          </p:cNvPicPr>
          <p:nvPr userDrawn="1"/>
        </p:nvPicPr>
        <p:blipFill>
          <a:blip r:embed="rId2">
            <a:alphaModFix/>
          </a:blip>
          <a:stretch>
            <a:fillRect/>
          </a:stretch>
        </p:blipFill>
        <p:spPr>
          <a:xfrm>
            <a:off x="11023909" y="289983"/>
            <a:ext cx="479993" cy="613832"/>
          </a:xfrm>
          <a:prstGeom prst="rect">
            <a:avLst/>
          </a:prstGeom>
          <a:noFill/>
        </p:spPr>
      </p:pic>
      <p:sp>
        <p:nvSpPr>
          <p:cNvPr id="7" name="Text Placeholder 2"/>
          <p:cNvSpPr>
            <a:spLocks noGrp="1"/>
          </p:cNvSpPr>
          <p:nvPr>
            <p:ph type="body" sz="quarter" idx="14"/>
          </p:nvPr>
        </p:nvSpPr>
        <p:spPr>
          <a:xfrm>
            <a:off x="8142783" y="2808789"/>
            <a:ext cx="3201049" cy="3271779"/>
          </a:xfrm>
          <a:prstGeom prst="rect">
            <a:avLst/>
          </a:prstGeom>
        </p:spPr>
        <p:txBody>
          <a:bodyPr lIns="0" rIns="0" numCol="1" spcCol="180000"/>
          <a:lstStyle>
            <a:lvl1pPr marL="0" indent="0">
              <a:lnSpc>
                <a:spcPct val="90000"/>
              </a:lnSpc>
              <a:spcBef>
                <a:spcPts val="1598"/>
              </a:spcBef>
              <a:buFont typeface="Arial" charset="0"/>
              <a:buNone/>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84434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1000"/>
                                        <p:tgtEl>
                                          <p:spTgt spid="10">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tmplLst>
          <p:tmpl>
            <p:tnLst>
              <p:par>
                <p:cTn presetID="10" presetClass="entr" presetSubtype="0"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 lvl="1">
            <p:tnLst>
              <p:par>
                <p:cTn presetID="10" presetClass="entr" presetSubtype="0"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Lst>
  </p:timing>
  <p:extLst mod="1">
    <p:ext uri="{DCECCB84-F9BA-43D5-87BE-67443E8EF086}">
      <p15:sldGuideLst xmlns:p15="http://schemas.microsoft.com/office/powerpoint/2012/main">
        <p15:guide id="9" pos="385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1_fullbleedpict_box_title_text">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12176125" cy="6858000"/>
          </a:xfrm>
          <a:prstGeom prst="rect">
            <a:avLst/>
          </a:prstGeom>
          <a:solidFill>
            <a:schemeClr val="bg1">
              <a:lumMod val="85000"/>
            </a:schemeClr>
          </a:solidFill>
        </p:spPr>
        <p:txBody>
          <a:bodyPr anchor="ctr"/>
          <a:lstStyle>
            <a:lvl1pPr marL="0" indent="0" algn="ctr">
              <a:buNone/>
              <a:defRPr/>
            </a:lvl1pPr>
          </a:lstStyle>
          <a:p>
            <a:endParaRPr lang="en-US"/>
          </a:p>
        </p:txBody>
      </p:sp>
      <p:sp>
        <p:nvSpPr>
          <p:cNvPr id="10" name="Text Placeholder 3"/>
          <p:cNvSpPr>
            <a:spLocks noGrp="1"/>
          </p:cNvSpPr>
          <p:nvPr>
            <p:ph type="body" sz="quarter" idx="10"/>
          </p:nvPr>
        </p:nvSpPr>
        <p:spPr bwMode="white">
          <a:xfrm>
            <a:off x="670111" y="1193798"/>
            <a:ext cx="3513319" cy="5022852"/>
          </a:xfrm>
          <a:prstGeom prst="rect">
            <a:avLst/>
          </a:prstGeom>
          <a:solidFill>
            <a:schemeClr val="accent6">
              <a:alpha val="90000"/>
            </a:schemeClr>
          </a:solidFill>
        </p:spPr>
        <p:txBody>
          <a:bodyPr lIns="93600" tIns="180000" rIns="72000" bIns="0" anchor="t"/>
          <a:lstStyle>
            <a:lvl1pPr marL="0" indent="0" algn="l">
              <a:lnSpc>
                <a:spcPct val="80000"/>
              </a:lnSpc>
              <a:spcBef>
                <a:spcPts val="0"/>
              </a:spcBef>
              <a:buFontTx/>
              <a:buNone/>
              <a:defRPr sz="3862" b="0" i="0">
                <a:solidFill>
                  <a:schemeClr val="bg1"/>
                </a:solidFill>
                <a:latin typeface="Calibri Light" charset="0"/>
                <a:ea typeface="Calibri Light" charset="0"/>
                <a:cs typeface="Calibri Light" charset="0"/>
              </a:defRPr>
            </a:lvl1pPr>
            <a:lvl2pPr>
              <a:defRPr sz="6392"/>
            </a:lvl2pPr>
            <a:lvl3pPr>
              <a:defRPr sz="6392"/>
            </a:lvl3pPr>
            <a:lvl4pPr>
              <a:defRPr sz="6392"/>
            </a:lvl4pPr>
            <a:lvl5pPr>
              <a:defRPr sz="6392"/>
            </a:lvl5pPr>
          </a:lstStyle>
          <a:p>
            <a:pPr lvl="0"/>
            <a:r>
              <a:rPr lang="en-US" noProof="0" dirty="0" smtClean="0"/>
              <a:t>Click to </a:t>
            </a:r>
          </a:p>
          <a:p>
            <a:pPr lvl="0"/>
            <a:r>
              <a:rPr lang="en-US" noProof="0" dirty="0" smtClean="0"/>
              <a:t>add title</a:t>
            </a:r>
          </a:p>
        </p:txBody>
      </p:sp>
      <p:pic>
        <p:nvPicPr>
          <p:cNvPr id="6" name="Picture 5"/>
          <p:cNvPicPr>
            <a:picLocks noChangeAspect="1"/>
          </p:cNvPicPr>
          <p:nvPr userDrawn="1"/>
        </p:nvPicPr>
        <p:blipFill>
          <a:blip r:embed="rId2">
            <a:alphaModFix/>
          </a:blip>
          <a:stretch>
            <a:fillRect/>
          </a:stretch>
        </p:blipFill>
        <p:spPr>
          <a:xfrm>
            <a:off x="11023909" y="289983"/>
            <a:ext cx="479993" cy="613832"/>
          </a:xfrm>
          <a:prstGeom prst="rect">
            <a:avLst/>
          </a:prstGeom>
          <a:noFill/>
        </p:spPr>
      </p:pic>
      <p:sp>
        <p:nvSpPr>
          <p:cNvPr id="7" name="Text Placeholder 2"/>
          <p:cNvSpPr>
            <a:spLocks noGrp="1"/>
          </p:cNvSpPr>
          <p:nvPr>
            <p:ph type="body" sz="quarter" idx="14"/>
          </p:nvPr>
        </p:nvSpPr>
        <p:spPr>
          <a:xfrm>
            <a:off x="822313" y="2808789"/>
            <a:ext cx="3201049" cy="3271779"/>
          </a:xfrm>
          <a:prstGeom prst="rect">
            <a:avLst/>
          </a:prstGeom>
        </p:spPr>
        <p:txBody>
          <a:bodyPr lIns="0" rIns="0" numCol="1" spcCol="180000"/>
          <a:lstStyle>
            <a:lvl1pPr marL="0" indent="0">
              <a:lnSpc>
                <a:spcPct val="90000"/>
              </a:lnSpc>
              <a:spcBef>
                <a:spcPts val="1598"/>
              </a:spcBef>
              <a:buFont typeface="Arial" charset="0"/>
              <a:buNone/>
              <a:defRPr sz="1465"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36984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1000"/>
                                        <p:tgtEl>
                                          <p:spTgt spid="10">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tmplLst>
          <p:tmpl>
            <p:tnLst>
              <p:par>
                <p:cTn presetID="10" presetClass="entr" presetSubtype="0"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 lvl="1">
            <p:tnLst>
              <p:par>
                <p:cTn presetID="10" presetClass="entr" presetSubtype="0"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Lst>
  </p:timing>
  <p:extLst mod="1">
    <p:ext uri="{DCECCB84-F9BA-43D5-87BE-67443E8EF086}">
      <p15:sldGuideLst xmlns:p15="http://schemas.microsoft.com/office/powerpoint/2012/main">
        <p15:guide id="9" pos="385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2_fullbleedpict_box_Right_small">
    <p:bg>
      <p:bgPr>
        <a:solidFill>
          <a:schemeClr val="bg1">
            <a:lumMod val="85000"/>
          </a:schemeClr>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12176125" cy="6858000"/>
          </a:xfrm>
          <a:prstGeom prst="rect">
            <a:avLst/>
          </a:prstGeom>
        </p:spPr>
        <p:txBody>
          <a:bodyPr anchor="ctr"/>
          <a:lstStyle>
            <a:lvl1pPr marL="0" indent="0" algn="ctr">
              <a:buNone/>
              <a:defRPr/>
            </a:lvl1pPr>
          </a:lstStyle>
          <a:p>
            <a:endParaRPr lang="en-US"/>
          </a:p>
        </p:txBody>
      </p:sp>
      <p:sp>
        <p:nvSpPr>
          <p:cNvPr id="10" name="Text Placeholder 3"/>
          <p:cNvSpPr>
            <a:spLocks noGrp="1"/>
          </p:cNvSpPr>
          <p:nvPr>
            <p:ph type="body" sz="quarter" idx="10" hasCustomPrompt="1"/>
          </p:nvPr>
        </p:nvSpPr>
        <p:spPr bwMode="white">
          <a:xfrm>
            <a:off x="4314494" y="4028663"/>
            <a:ext cx="7178840" cy="2208627"/>
          </a:xfrm>
          <a:prstGeom prst="rect">
            <a:avLst/>
          </a:prstGeom>
          <a:solidFill>
            <a:srgbClr val="0089C4">
              <a:alpha val="89804"/>
            </a:srgbClr>
          </a:solidFill>
        </p:spPr>
        <p:txBody>
          <a:bodyPr vert="horz" lIns="108000" tIns="72000" rIns="72000" bIns="0" spcCol="323893" rtlCol="0" anchor="t">
            <a:noAutofit/>
          </a:bodyPr>
          <a:lstStyle>
            <a:lvl1pPr>
              <a:defRPr lang="en-US" sz="2397" b="0" i="0" noProof="0" dirty="0" smtClean="0">
                <a:solidFill>
                  <a:schemeClr val="bg1"/>
                </a:solidFill>
                <a:latin typeface="Calibri" charset="0"/>
                <a:ea typeface="Calibri" charset="0"/>
                <a:cs typeface="Calibri" charset="0"/>
              </a:defRPr>
            </a:lvl1pPr>
          </a:lstStyle>
          <a:p>
            <a:pPr lvl="0" defTabSz="913090">
              <a:lnSpc>
                <a:spcPts val="2776"/>
              </a:lnSpc>
              <a:spcBef>
                <a:spcPts val="0"/>
              </a:spcBef>
              <a:buFontTx/>
            </a:pPr>
            <a:r>
              <a:rPr lang="en-US" noProof="0" dirty="0" smtClean="0"/>
              <a:t>Click to add title</a:t>
            </a:r>
          </a:p>
        </p:txBody>
      </p:sp>
      <p:pic>
        <p:nvPicPr>
          <p:cNvPr id="6" name="Picture 5"/>
          <p:cNvPicPr>
            <a:picLocks noChangeAspect="1"/>
          </p:cNvPicPr>
          <p:nvPr userDrawn="1"/>
        </p:nvPicPr>
        <p:blipFill>
          <a:blip r:embed="rId2">
            <a:alphaModFix/>
          </a:blip>
          <a:stretch>
            <a:fillRect/>
          </a:stretch>
        </p:blipFill>
        <p:spPr>
          <a:xfrm>
            <a:off x="11023909" y="289983"/>
            <a:ext cx="479993" cy="613832"/>
          </a:xfrm>
          <a:prstGeom prst="rect">
            <a:avLst/>
          </a:prstGeom>
          <a:noFill/>
        </p:spPr>
      </p:pic>
      <p:sp>
        <p:nvSpPr>
          <p:cNvPr id="7" name="Text Placeholder 2"/>
          <p:cNvSpPr>
            <a:spLocks noGrp="1"/>
          </p:cNvSpPr>
          <p:nvPr>
            <p:ph type="body" sz="quarter" idx="14"/>
          </p:nvPr>
        </p:nvSpPr>
        <p:spPr>
          <a:xfrm>
            <a:off x="4482226" y="4765143"/>
            <a:ext cx="6861607" cy="1315424"/>
          </a:xfrm>
          <a:prstGeom prst="rect">
            <a:avLst/>
          </a:prstGeom>
        </p:spPr>
        <p:txBody>
          <a:bodyPr lIns="0" rIns="0" numCol="1" spcCol="180000"/>
          <a:lstStyle>
            <a:lvl1pPr marL="0" indent="0">
              <a:lnSpc>
                <a:spcPct val="80000"/>
              </a:lnSpc>
              <a:spcBef>
                <a:spcPts val="1598"/>
              </a:spcBef>
              <a:buFont typeface="Arial" charset="0"/>
              <a:buNone/>
              <a:defRPr sz="3862" b="0" i="1">
                <a:solidFill>
                  <a:schemeClr val="bg1"/>
                </a:solidFill>
                <a:latin typeface="Calibri Light" charset="0"/>
                <a:ea typeface="Calibri Light" charset="0"/>
                <a:cs typeface="Calibri Ligh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43804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2_fullbleedpict_box_left_small">
    <p:bg>
      <p:bgPr>
        <a:solidFill>
          <a:schemeClr val="bg1">
            <a:lumMod val="85000"/>
          </a:schemeClr>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12176125" cy="6858000"/>
          </a:xfrm>
          <a:prstGeom prst="rect">
            <a:avLst/>
          </a:prstGeom>
        </p:spPr>
        <p:txBody>
          <a:bodyPr anchor="ctr"/>
          <a:lstStyle>
            <a:lvl1pPr marL="0" indent="0" algn="ctr">
              <a:buNone/>
              <a:defRPr/>
            </a:lvl1pPr>
          </a:lstStyle>
          <a:p>
            <a:endParaRPr lang="en-US"/>
          </a:p>
        </p:txBody>
      </p:sp>
      <p:sp>
        <p:nvSpPr>
          <p:cNvPr id="10" name="Text Placeholder 3"/>
          <p:cNvSpPr>
            <a:spLocks noGrp="1"/>
          </p:cNvSpPr>
          <p:nvPr>
            <p:ph type="body" sz="quarter" idx="10" hasCustomPrompt="1"/>
          </p:nvPr>
        </p:nvSpPr>
        <p:spPr bwMode="white">
          <a:xfrm>
            <a:off x="670111" y="3803786"/>
            <a:ext cx="7172498" cy="2420661"/>
          </a:xfrm>
          <a:prstGeom prst="rect">
            <a:avLst/>
          </a:prstGeom>
          <a:solidFill>
            <a:srgbClr val="0089C4">
              <a:alpha val="89804"/>
            </a:srgbClr>
          </a:solidFill>
        </p:spPr>
        <p:txBody>
          <a:bodyPr vert="horz" lIns="108000" tIns="72000" rIns="72000" bIns="0" spcCol="323893" rtlCol="0" anchor="t">
            <a:noAutofit/>
          </a:bodyPr>
          <a:lstStyle>
            <a:lvl1pPr>
              <a:lnSpc>
                <a:spcPct val="80000"/>
              </a:lnSpc>
              <a:defRPr lang="en-US" sz="2397" b="0" i="0" noProof="0" dirty="0" smtClean="0">
                <a:solidFill>
                  <a:schemeClr val="bg1"/>
                </a:solidFill>
                <a:latin typeface="Calibri" charset="0"/>
                <a:ea typeface="Calibri" charset="0"/>
                <a:cs typeface="Calibri" charset="0"/>
              </a:defRPr>
            </a:lvl1pPr>
          </a:lstStyle>
          <a:p>
            <a:pPr lvl="0" defTabSz="913090">
              <a:lnSpc>
                <a:spcPts val="2776"/>
              </a:lnSpc>
              <a:spcBef>
                <a:spcPts val="0"/>
              </a:spcBef>
              <a:buFontTx/>
            </a:pPr>
            <a:r>
              <a:rPr lang="en-US" noProof="0" dirty="0" smtClean="0"/>
              <a:t>Click to add title</a:t>
            </a:r>
          </a:p>
        </p:txBody>
      </p:sp>
      <p:pic>
        <p:nvPicPr>
          <p:cNvPr id="6" name="Picture 5"/>
          <p:cNvPicPr>
            <a:picLocks noChangeAspect="1"/>
          </p:cNvPicPr>
          <p:nvPr userDrawn="1"/>
        </p:nvPicPr>
        <p:blipFill>
          <a:blip r:embed="rId2">
            <a:alphaModFix/>
          </a:blip>
          <a:stretch>
            <a:fillRect/>
          </a:stretch>
        </p:blipFill>
        <p:spPr>
          <a:xfrm>
            <a:off x="11023909" y="289983"/>
            <a:ext cx="479993" cy="613832"/>
          </a:xfrm>
          <a:prstGeom prst="rect">
            <a:avLst/>
          </a:prstGeom>
          <a:noFill/>
        </p:spPr>
      </p:pic>
      <p:sp>
        <p:nvSpPr>
          <p:cNvPr id="7" name="Text Placeholder 2"/>
          <p:cNvSpPr>
            <a:spLocks noGrp="1"/>
          </p:cNvSpPr>
          <p:nvPr>
            <p:ph type="body" sz="quarter" idx="14"/>
          </p:nvPr>
        </p:nvSpPr>
        <p:spPr>
          <a:xfrm>
            <a:off x="825057" y="4399722"/>
            <a:ext cx="6798255" cy="1680845"/>
          </a:xfrm>
          <a:prstGeom prst="rect">
            <a:avLst/>
          </a:prstGeom>
        </p:spPr>
        <p:txBody>
          <a:bodyPr lIns="0" rIns="0" numCol="1" spcCol="180000"/>
          <a:lstStyle>
            <a:lvl1pPr marL="0" indent="0">
              <a:lnSpc>
                <a:spcPct val="80000"/>
              </a:lnSpc>
              <a:spcBef>
                <a:spcPts val="1598"/>
              </a:spcBef>
              <a:buFont typeface="Arial" charset="0"/>
              <a:buNone/>
              <a:defRPr sz="3862" b="0" i="1">
                <a:solidFill>
                  <a:schemeClr val="bg1"/>
                </a:solidFill>
                <a:latin typeface="Calibri Light" charset="0"/>
                <a:ea typeface="Calibri Light" charset="0"/>
                <a:cs typeface="Calibri Ligh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32295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3_2picture box">
    <p:spTree>
      <p:nvGrpSpPr>
        <p:cNvPr id="1" name=""/>
        <p:cNvGrpSpPr/>
        <p:nvPr/>
      </p:nvGrpSpPr>
      <p:grpSpPr>
        <a:xfrm>
          <a:off x="0" y="0"/>
          <a:ext cx="0" cy="0"/>
          <a:chOff x="0" y="0"/>
          <a:chExt cx="0" cy="0"/>
        </a:xfrm>
      </p:grpSpPr>
      <p:sp>
        <p:nvSpPr>
          <p:cNvPr id="7" name="Freihandform 3"/>
          <p:cNvSpPr/>
          <p:nvPr userDrawn="1">
            <p:custDataLst>
              <p:tags r:id="rId1"/>
            </p:custDataLst>
          </p:nvPr>
        </p:nvSpPr>
        <p:spPr bwMode="auto">
          <a:xfrm>
            <a:off x="-1" y="1"/>
            <a:ext cx="12176126" cy="6873144"/>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solidFill>
            <a:srgbClr val="5BBCB7"/>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321" tIns="45660" rIns="91321" bIns="45660" numCol="1" rtlCol="0" anchor="t" anchorCtr="0" compatLnSpc="1">
            <a:prstTxWarp prst="textNoShape">
              <a:avLst/>
            </a:prstTxWarp>
          </a:bodyPr>
          <a:lstStyle/>
          <a:p>
            <a:pPr marL="0" marR="0" indent="0" algn="l" defTabSz="913211" rtl="0" eaLnBrk="1" fontAlgn="base" latinLnBrk="0" hangingPunct="1">
              <a:lnSpc>
                <a:spcPct val="100000"/>
              </a:lnSpc>
              <a:spcBef>
                <a:spcPct val="0"/>
              </a:spcBef>
              <a:spcAft>
                <a:spcPct val="0"/>
              </a:spcAft>
              <a:buClrTx/>
              <a:buSzTx/>
              <a:buFontTx/>
              <a:buNone/>
              <a:tabLst/>
            </a:pPr>
            <a:endParaRPr kumimoji="0" lang="en-US" sz="1997" b="0" i="0" u="none" strike="noStrike" cap="none" normalizeH="0" baseline="0" smtClean="0">
              <a:ln>
                <a:noFill/>
              </a:ln>
              <a:solidFill>
                <a:srgbClr val="000000"/>
              </a:solidFill>
              <a:effectLst/>
              <a:latin typeface="Arial" charset="0"/>
            </a:endParaRPr>
          </a:p>
        </p:txBody>
      </p:sp>
      <p:pic>
        <p:nvPicPr>
          <p:cNvPr id="8" name="Picture 7"/>
          <p:cNvPicPr>
            <a:picLocks noChangeAspect="1"/>
          </p:cNvPicPr>
          <p:nvPr userDrawn="1"/>
        </p:nvPicPr>
        <p:blipFill>
          <a:blip r:embed="rId3">
            <a:alphaModFix/>
          </a:blip>
          <a:stretch>
            <a:fillRect/>
          </a:stretch>
        </p:blipFill>
        <p:spPr>
          <a:xfrm>
            <a:off x="11023909" y="289983"/>
            <a:ext cx="479993" cy="613832"/>
          </a:xfrm>
          <a:prstGeom prst="rect">
            <a:avLst/>
          </a:prstGeom>
          <a:noFill/>
        </p:spPr>
      </p:pic>
      <p:sp>
        <p:nvSpPr>
          <p:cNvPr id="13" name="Picture Placeholder 12"/>
          <p:cNvSpPr>
            <a:spLocks noGrp="1"/>
          </p:cNvSpPr>
          <p:nvPr>
            <p:ph type="pic" sz="quarter" idx="14"/>
          </p:nvPr>
        </p:nvSpPr>
        <p:spPr>
          <a:xfrm>
            <a:off x="672112" y="2067984"/>
            <a:ext cx="5337737" cy="3183467"/>
          </a:xfrm>
          <a:prstGeom prst="rect">
            <a:avLst/>
          </a:prstGeom>
          <a:solidFill>
            <a:schemeClr val="bg1">
              <a:lumMod val="85000"/>
            </a:schemeClr>
          </a:solidFill>
        </p:spPr>
        <p:txBody>
          <a:bodyPr/>
          <a:lstStyle/>
          <a:p>
            <a:endParaRPr lang="en-US"/>
          </a:p>
        </p:txBody>
      </p:sp>
      <p:sp>
        <p:nvSpPr>
          <p:cNvPr id="14" name="Picture Placeholder 12"/>
          <p:cNvSpPr>
            <a:spLocks noGrp="1"/>
          </p:cNvSpPr>
          <p:nvPr>
            <p:ph type="pic" sz="quarter" idx="15"/>
          </p:nvPr>
        </p:nvSpPr>
        <p:spPr>
          <a:xfrm>
            <a:off x="6153596" y="2067984"/>
            <a:ext cx="5341850" cy="3183467"/>
          </a:xfrm>
          <a:prstGeom prst="rect">
            <a:avLst/>
          </a:prstGeom>
          <a:solidFill>
            <a:schemeClr val="bg1">
              <a:lumMod val="85000"/>
            </a:schemeClr>
          </a:solidFill>
        </p:spPr>
        <p:txBody>
          <a:bodyPr/>
          <a:lstStyle/>
          <a:p>
            <a:endParaRPr lang="en-US"/>
          </a:p>
        </p:txBody>
      </p:sp>
      <p:sp>
        <p:nvSpPr>
          <p:cNvPr id="18" name="Text Placeholder 17"/>
          <p:cNvSpPr>
            <a:spLocks noGrp="1"/>
          </p:cNvSpPr>
          <p:nvPr>
            <p:ph type="body" sz="quarter" idx="18"/>
          </p:nvPr>
        </p:nvSpPr>
        <p:spPr>
          <a:xfrm>
            <a:off x="670109" y="5120641"/>
            <a:ext cx="5342088" cy="1091777"/>
          </a:xfrm>
          <a:prstGeom prst="rect">
            <a:avLst/>
          </a:prstGeom>
          <a:solidFill>
            <a:schemeClr val="bg1"/>
          </a:solidFill>
        </p:spPr>
        <p:txBody>
          <a:bodyPr lIns="108000" tIns="108000" anchor="t"/>
          <a:lstStyle>
            <a:lvl1pPr>
              <a:lnSpc>
                <a:spcPct val="90000"/>
              </a:lnSpc>
              <a:defRPr lang="en-US" b="1" i="0" dirty="0" smtClean="0">
                <a:solidFill>
                  <a:srgbClr val="22505F"/>
                </a:solidFill>
                <a:latin typeface="Calibri" charset="0"/>
                <a:ea typeface="Calibri" charset="0"/>
                <a:cs typeface="Calibri" charset="0"/>
              </a:defRPr>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endParaRPr lang="en-US" dirty="0"/>
          </a:p>
        </p:txBody>
      </p:sp>
      <p:sp>
        <p:nvSpPr>
          <p:cNvPr id="19" name="Text Placeholder 17"/>
          <p:cNvSpPr>
            <a:spLocks noGrp="1"/>
          </p:cNvSpPr>
          <p:nvPr>
            <p:ph type="body" sz="quarter" idx="19"/>
          </p:nvPr>
        </p:nvSpPr>
        <p:spPr>
          <a:xfrm>
            <a:off x="6153594" y="5120641"/>
            <a:ext cx="5346206" cy="1091777"/>
          </a:xfrm>
          <a:prstGeom prst="rect">
            <a:avLst/>
          </a:prstGeom>
          <a:solidFill>
            <a:schemeClr val="bg1"/>
          </a:solidFill>
        </p:spPr>
        <p:txBody>
          <a:bodyPr lIns="108000" tIns="108000" anchor="t"/>
          <a:lstStyle>
            <a:lvl1pPr>
              <a:lnSpc>
                <a:spcPct val="90000"/>
              </a:lnSpc>
              <a:defRPr lang="en-US" b="1" i="0" dirty="0" smtClean="0">
                <a:solidFill>
                  <a:srgbClr val="22505F"/>
                </a:solidFill>
                <a:latin typeface="Calibri" charset="0"/>
                <a:ea typeface="Calibri" charset="0"/>
                <a:cs typeface="Calibri" charset="0"/>
              </a:defRPr>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endParaRPr lang="en-US" dirty="0"/>
          </a:p>
        </p:txBody>
      </p:sp>
      <p:sp>
        <p:nvSpPr>
          <p:cNvPr id="17" name="Text Placeholder 3"/>
          <p:cNvSpPr>
            <a:spLocks noGrp="1"/>
          </p:cNvSpPr>
          <p:nvPr>
            <p:ph type="body" sz="quarter" idx="10" hasCustomPrompt="1"/>
          </p:nvPr>
        </p:nvSpPr>
        <p:spPr>
          <a:xfrm>
            <a:off x="671804" y="516495"/>
            <a:ext cx="10070928" cy="1258291"/>
          </a:xfrm>
          <a:prstGeom prst="rect">
            <a:avLst/>
          </a:prstGeom>
        </p:spPr>
        <p:txBody>
          <a:bodyPr lIns="0" tIns="0" rIns="0" bIns="0"/>
          <a:lstStyle>
            <a:lvl1pPr marL="0" marR="0" indent="0" algn="l" defTabSz="1217453" rtl="0" eaLnBrk="1" fontAlgn="auto" latinLnBrk="0" hangingPunct="1">
              <a:lnSpc>
                <a:spcPct val="80000"/>
              </a:lnSpc>
              <a:spcBef>
                <a:spcPts val="0"/>
              </a:spcBef>
              <a:spcAft>
                <a:spcPts val="0"/>
              </a:spcAft>
              <a:buClrTx/>
              <a:buSzTx/>
              <a:buFontTx/>
              <a:buNone/>
              <a:tabLst/>
              <a:defRPr sz="3862" b="0" i="0">
                <a:solidFill>
                  <a:schemeClr val="bg1"/>
                </a:solidFill>
                <a:latin typeface="Calibri Light" charset="0"/>
                <a:ea typeface="Calibri Light" charset="0"/>
                <a:cs typeface="Calibri Light" charset="0"/>
              </a:defRPr>
            </a:lvl1pPr>
            <a:lvl2pPr>
              <a:defRPr sz="4794"/>
            </a:lvl2pPr>
            <a:lvl3pPr>
              <a:defRPr sz="4794"/>
            </a:lvl3pPr>
            <a:lvl4pPr>
              <a:defRPr sz="4794"/>
            </a:lvl4pPr>
            <a:lvl5pPr>
              <a:defRPr sz="4794"/>
            </a:lvl5pPr>
          </a:lstStyle>
          <a:p>
            <a:pPr lvl="0"/>
            <a:r>
              <a:rPr lang="en-US" noProof="0" dirty="0" smtClean="0"/>
              <a:t>Click to add title</a:t>
            </a:r>
          </a:p>
        </p:txBody>
      </p:sp>
    </p:spTree>
    <p:extLst>
      <p:ext uri="{BB962C8B-B14F-4D97-AF65-F5344CB8AC3E}">
        <p14:creationId xmlns:p14="http://schemas.microsoft.com/office/powerpoint/2010/main" val="20670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4_3picture box">
    <p:spTree>
      <p:nvGrpSpPr>
        <p:cNvPr id="1" name=""/>
        <p:cNvGrpSpPr/>
        <p:nvPr/>
      </p:nvGrpSpPr>
      <p:grpSpPr>
        <a:xfrm>
          <a:off x="0" y="0"/>
          <a:ext cx="0" cy="0"/>
          <a:chOff x="0" y="0"/>
          <a:chExt cx="0" cy="0"/>
        </a:xfrm>
      </p:grpSpPr>
      <p:sp>
        <p:nvSpPr>
          <p:cNvPr id="7" name="Freihandform 3"/>
          <p:cNvSpPr/>
          <p:nvPr userDrawn="1">
            <p:custDataLst>
              <p:tags r:id="rId1"/>
            </p:custDataLst>
          </p:nvPr>
        </p:nvSpPr>
        <p:spPr bwMode="auto">
          <a:xfrm>
            <a:off x="-1" y="1"/>
            <a:ext cx="12176126" cy="6873144"/>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solidFill>
            <a:srgbClr val="5BBCB7"/>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321" tIns="45660" rIns="91321" bIns="45660" numCol="1" rtlCol="0" anchor="t" anchorCtr="0" compatLnSpc="1">
            <a:prstTxWarp prst="textNoShape">
              <a:avLst/>
            </a:prstTxWarp>
          </a:bodyPr>
          <a:lstStyle/>
          <a:p>
            <a:pPr marL="0" marR="0" indent="0" algn="l" defTabSz="913211" rtl="0" eaLnBrk="1" fontAlgn="base" latinLnBrk="0" hangingPunct="1">
              <a:lnSpc>
                <a:spcPct val="100000"/>
              </a:lnSpc>
              <a:spcBef>
                <a:spcPct val="0"/>
              </a:spcBef>
              <a:spcAft>
                <a:spcPct val="0"/>
              </a:spcAft>
              <a:buClrTx/>
              <a:buSzTx/>
              <a:buFontTx/>
              <a:buNone/>
              <a:tabLst/>
            </a:pPr>
            <a:endParaRPr kumimoji="0" lang="en-US" sz="1997" b="0" i="0" u="none" strike="noStrike" cap="none" normalizeH="0" baseline="0" smtClean="0">
              <a:ln>
                <a:noFill/>
              </a:ln>
              <a:solidFill>
                <a:srgbClr val="000000"/>
              </a:solidFill>
              <a:effectLst/>
              <a:latin typeface="Arial" charset="0"/>
            </a:endParaRPr>
          </a:p>
        </p:txBody>
      </p:sp>
      <p:pic>
        <p:nvPicPr>
          <p:cNvPr id="8" name="Picture 7"/>
          <p:cNvPicPr>
            <a:picLocks noChangeAspect="1"/>
          </p:cNvPicPr>
          <p:nvPr userDrawn="1"/>
        </p:nvPicPr>
        <p:blipFill>
          <a:blip r:embed="rId3">
            <a:alphaModFix/>
          </a:blip>
          <a:stretch>
            <a:fillRect/>
          </a:stretch>
        </p:blipFill>
        <p:spPr>
          <a:xfrm>
            <a:off x="11023909" y="289983"/>
            <a:ext cx="479993" cy="613832"/>
          </a:xfrm>
          <a:prstGeom prst="rect">
            <a:avLst/>
          </a:prstGeom>
          <a:noFill/>
        </p:spPr>
      </p:pic>
      <p:sp>
        <p:nvSpPr>
          <p:cNvPr id="13" name="Picture Placeholder 12"/>
          <p:cNvSpPr>
            <a:spLocks noGrp="1"/>
          </p:cNvSpPr>
          <p:nvPr>
            <p:ph type="pic" sz="quarter" idx="14"/>
          </p:nvPr>
        </p:nvSpPr>
        <p:spPr>
          <a:xfrm>
            <a:off x="672112" y="2067984"/>
            <a:ext cx="3498635" cy="3183467"/>
          </a:xfrm>
          <a:prstGeom prst="rect">
            <a:avLst/>
          </a:prstGeom>
          <a:solidFill>
            <a:schemeClr val="bg1">
              <a:lumMod val="85000"/>
            </a:schemeClr>
          </a:solidFill>
        </p:spPr>
        <p:txBody>
          <a:bodyPr/>
          <a:lstStyle/>
          <a:p>
            <a:endParaRPr lang="en-US"/>
          </a:p>
        </p:txBody>
      </p:sp>
      <p:sp>
        <p:nvSpPr>
          <p:cNvPr id="14" name="Picture Placeholder 12"/>
          <p:cNvSpPr>
            <a:spLocks noGrp="1"/>
          </p:cNvSpPr>
          <p:nvPr>
            <p:ph type="pic" sz="quarter" idx="15"/>
          </p:nvPr>
        </p:nvSpPr>
        <p:spPr>
          <a:xfrm>
            <a:off x="4328176" y="2067984"/>
            <a:ext cx="3514433" cy="3183467"/>
          </a:xfrm>
          <a:prstGeom prst="rect">
            <a:avLst/>
          </a:prstGeom>
          <a:solidFill>
            <a:schemeClr val="bg1">
              <a:lumMod val="85000"/>
            </a:schemeClr>
          </a:solidFill>
        </p:spPr>
        <p:txBody>
          <a:bodyPr/>
          <a:lstStyle/>
          <a:p>
            <a:endParaRPr lang="en-US"/>
          </a:p>
        </p:txBody>
      </p:sp>
      <p:sp>
        <p:nvSpPr>
          <p:cNvPr id="15" name="Picture Placeholder 12"/>
          <p:cNvSpPr>
            <a:spLocks noGrp="1"/>
          </p:cNvSpPr>
          <p:nvPr>
            <p:ph type="pic" sz="quarter" idx="16"/>
          </p:nvPr>
        </p:nvSpPr>
        <p:spPr>
          <a:xfrm>
            <a:off x="7986354" y="2067984"/>
            <a:ext cx="3517547" cy="3183467"/>
          </a:xfrm>
          <a:prstGeom prst="rect">
            <a:avLst/>
          </a:prstGeom>
          <a:solidFill>
            <a:schemeClr val="bg1">
              <a:lumMod val="85000"/>
            </a:schemeClr>
          </a:solidFill>
        </p:spPr>
        <p:txBody>
          <a:bodyPr/>
          <a:lstStyle/>
          <a:p>
            <a:endParaRPr lang="en-US"/>
          </a:p>
        </p:txBody>
      </p:sp>
      <p:sp>
        <p:nvSpPr>
          <p:cNvPr id="18" name="Text Placeholder 17"/>
          <p:cNvSpPr>
            <a:spLocks noGrp="1"/>
          </p:cNvSpPr>
          <p:nvPr>
            <p:ph type="body" sz="quarter" idx="18"/>
          </p:nvPr>
        </p:nvSpPr>
        <p:spPr>
          <a:xfrm>
            <a:off x="670110" y="5120641"/>
            <a:ext cx="3501487" cy="1091777"/>
          </a:xfrm>
          <a:prstGeom prst="rect">
            <a:avLst/>
          </a:prstGeom>
          <a:solidFill>
            <a:schemeClr val="bg1"/>
          </a:solidFill>
        </p:spPr>
        <p:txBody>
          <a:bodyPr lIns="108000" tIns="108000" bIns="0" anchor="t"/>
          <a:lstStyle>
            <a:lvl1pPr>
              <a:lnSpc>
                <a:spcPct val="90000"/>
              </a:lnSpc>
              <a:defRPr lang="en-US" b="1" i="0" dirty="0" smtClean="0">
                <a:solidFill>
                  <a:srgbClr val="22505F"/>
                </a:solidFill>
                <a:latin typeface="Calibri" charset="0"/>
                <a:ea typeface="Calibri" charset="0"/>
                <a:cs typeface="Calibri" charset="0"/>
              </a:defRPr>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endParaRPr lang="en-US" dirty="0"/>
          </a:p>
        </p:txBody>
      </p:sp>
      <p:sp>
        <p:nvSpPr>
          <p:cNvPr id="19" name="Text Placeholder 17"/>
          <p:cNvSpPr>
            <a:spLocks noGrp="1"/>
          </p:cNvSpPr>
          <p:nvPr>
            <p:ph type="body" sz="quarter" idx="19"/>
          </p:nvPr>
        </p:nvSpPr>
        <p:spPr>
          <a:xfrm>
            <a:off x="4328175" y="5120641"/>
            <a:ext cx="3517298" cy="1091777"/>
          </a:xfrm>
          <a:prstGeom prst="rect">
            <a:avLst/>
          </a:prstGeom>
          <a:solidFill>
            <a:schemeClr val="bg1"/>
          </a:solidFill>
        </p:spPr>
        <p:txBody>
          <a:bodyPr lIns="108000" tIns="108000" bIns="0" anchor="t"/>
          <a:lstStyle>
            <a:lvl1pPr>
              <a:lnSpc>
                <a:spcPct val="90000"/>
              </a:lnSpc>
              <a:defRPr lang="en-US" b="1" i="0" dirty="0" smtClean="0">
                <a:solidFill>
                  <a:srgbClr val="22505F"/>
                </a:solidFill>
                <a:latin typeface="Calibri" charset="0"/>
                <a:ea typeface="Calibri" charset="0"/>
                <a:cs typeface="Calibri" charset="0"/>
              </a:defRPr>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endParaRPr lang="en-US" dirty="0"/>
          </a:p>
        </p:txBody>
      </p:sp>
      <p:sp>
        <p:nvSpPr>
          <p:cNvPr id="20" name="Text Placeholder 17"/>
          <p:cNvSpPr>
            <a:spLocks noGrp="1"/>
          </p:cNvSpPr>
          <p:nvPr>
            <p:ph type="body" sz="quarter" idx="20"/>
          </p:nvPr>
        </p:nvSpPr>
        <p:spPr>
          <a:xfrm>
            <a:off x="7986354" y="5120641"/>
            <a:ext cx="3520415" cy="1091777"/>
          </a:xfrm>
          <a:prstGeom prst="rect">
            <a:avLst/>
          </a:prstGeom>
          <a:solidFill>
            <a:schemeClr val="bg1"/>
          </a:solidFill>
        </p:spPr>
        <p:txBody>
          <a:bodyPr lIns="108000" tIns="108000" bIns="0" anchor="t"/>
          <a:lstStyle>
            <a:lvl1pPr>
              <a:lnSpc>
                <a:spcPct val="90000"/>
              </a:lnSpc>
              <a:defRPr lang="en-US" b="1" i="0" dirty="0" smtClean="0">
                <a:solidFill>
                  <a:srgbClr val="22505F"/>
                </a:solidFill>
                <a:latin typeface="Calibri" charset="0"/>
                <a:ea typeface="Calibri" charset="0"/>
                <a:cs typeface="Calibri" charset="0"/>
              </a:defRPr>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endParaRPr lang="en-US" dirty="0"/>
          </a:p>
        </p:txBody>
      </p:sp>
      <p:sp>
        <p:nvSpPr>
          <p:cNvPr id="17" name="Text Placeholder 3"/>
          <p:cNvSpPr>
            <a:spLocks noGrp="1"/>
          </p:cNvSpPr>
          <p:nvPr>
            <p:ph type="body" sz="quarter" idx="10" hasCustomPrompt="1"/>
          </p:nvPr>
        </p:nvSpPr>
        <p:spPr>
          <a:xfrm>
            <a:off x="671804" y="516495"/>
            <a:ext cx="10070928" cy="1258291"/>
          </a:xfrm>
          <a:prstGeom prst="rect">
            <a:avLst/>
          </a:prstGeom>
        </p:spPr>
        <p:txBody>
          <a:bodyPr lIns="0" tIns="0" rIns="0" bIns="0"/>
          <a:lstStyle>
            <a:lvl1pPr marL="0" marR="0" indent="0" algn="l" defTabSz="1217453" rtl="0" eaLnBrk="1" fontAlgn="auto" latinLnBrk="0" hangingPunct="1">
              <a:lnSpc>
                <a:spcPct val="80000"/>
              </a:lnSpc>
              <a:spcBef>
                <a:spcPts val="0"/>
              </a:spcBef>
              <a:spcAft>
                <a:spcPts val="0"/>
              </a:spcAft>
              <a:buClrTx/>
              <a:buSzTx/>
              <a:buFontTx/>
              <a:buNone/>
              <a:tabLst/>
              <a:defRPr sz="3862" b="0" i="0">
                <a:solidFill>
                  <a:schemeClr val="bg1"/>
                </a:solidFill>
                <a:latin typeface="Calibri Light" charset="0"/>
                <a:ea typeface="Calibri Light" charset="0"/>
                <a:cs typeface="Calibri Light" charset="0"/>
              </a:defRPr>
            </a:lvl1pPr>
            <a:lvl2pPr>
              <a:defRPr sz="4794"/>
            </a:lvl2pPr>
            <a:lvl3pPr>
              <a:defRPr sz="4794"/>
            </a:lvl3pPr>
            <a:lvl4pPr>
              <a:defRPr sz="4794"/>
            </a:lvl4pPr>
            <a:lvl5pPr>
              <a:defRPr sz="4794"/>
            </a:lvl5pPr>
          </a:lstStyle>
          <a:p>
            <a:pPr lvl="0"/>
            <a:r>
              <a:rPr lang="en-US" noProof="0" dirty="0" smtClean="0"/>
              <a:t>Click to add title</a:t>
            </a:r>
          </a:p>
        </p:txBody>
      </p:sp>
    </p:spTree>
    <p:extLst>
      <p:ext uri="{BB962C8B-B14F-4D97-AF65-F5344CB8AC3E}">
        <p14:creationId xmlns:p14="http://schemas.microsoft.com/office/powerpoint/2010/main" val="178928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5_4picture box">
    <p:spTree>
      <p:nvGrpSpPr>
        <p:cNvPr id="1" name=""/>
        <p:cNvGrpSpPr/>
        <p:nvPr/>
      </p:nvGrpSpPr>
      <p:grpSpPr>
        <a:xfrm>
          <a:off x="0" y="0"/>
          <a:ext cx="0" cy="0"/>
          <a:chOff x="0" y="0"/>
          <a:chExt cx="0" cy="0"/>
        </a:xfrm>
      </p:grpSpPr>
      <p:sp>
        <p:nvSpPr>
          <p:cNvPr id="7" name="Freihandform 3"/>
          <p:cNvSpPr/>
          <p:nvPr userDrawn="1">
            <p:custDataLst>
              <p:tags r:id="rId1"/>
            </p:custDataLst>
          </p:nvPr>
        </p:nvSpPr>
        <p:spPr bwMode="auto">
          <a:xfrm>
            <a:off x="-1" y="1"/>
            <a:ext cx="12176126" cy="6873144"/>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solidFill>
            <a:srgbClr val="5BBCB7"/>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321" tIns="45660" rIns="91321" bIns="45660" numCol="1" rtlCol="0" anchor="t" anchorCtr="0" compatLnSpc="1">
            <a:prstTxWarp prst="textNoShape">
              <a:avLst/>
            </a:prstTxWarp>
          </a:bodyPr>
          <a:lstStyle/>
          <a:p>
            <a:pPr marL="0" marR="0" indent="0" algn="l" defTabSz="913211" rtl="0" eaLnBrk="1" fontAlgn="base" latinLnBrk="0" hangingPunct="1">
              <a:lnSpc>
                <a:spcPct val="100000"/>
              </a:lnSpc>
              <a:spcBef>
                <a:spcPct val="0"/>
              </a:spcBef>
              <a:spcAft>
                <a:spcPct val="0"/>
              </a:spcAft>
              <a:buClrTx/>
              <a:buSzTx/>
              <a:buFontTx/>
              <a:buNone/>
              <a:tabLst/>
            </a:pPr>
            <a:endParaRPr kumimoji="0" lang="en-US" sz="1997" b="0" i="0" u="none" strike="noStrike" cap="none" normalizeH="0" baseline="0" smtClean="0">
              <a:ln>
                <a:noFill/>
              </a:ln>
              <a:solidFill>
                <a:srgbClr val="000000"/>
              </a:solidFill>
              <a:effectLst/>
              <a:latin typeface="Arial" charset="0"/>
            </a:endParaRPr>
          </a:p>
        </p:txBody>
      </p:sp>
      <p:pic>
        <p:nvPicPr>
          <p:cNvPr id="8" name="Picture 7"/>
          <p:cNvPicPr>
            <a:picLocks noChangeAspect="1"/>
          </p:cNvPicPr>
          <p:nvPr userDrawn="1"/>
        </p:nvPicPr>
        <p:blipFill>
          <a:blip r:embed="rId3">
            <a:alphaModFix/>
          </a:blip>
          <a:stretch>
            <a:fillRect/>
          </a:stretch>
        </p:blipFill>
        <p:spPr>
          <a:xfrm>
            <a:off x="11023909" y="289983"/>
            <a:ext cx="479993" cy="613832"/>
          </a:xfrm>
          <a:prstGeom prst="rect">
            <a:avLst/>
          </a:prstGeom>
          <a:noFill/>
        </p:spPr>
      </p:pic>
      <p:sp>
        <p:nvSpPr>
          <p:cNvPr id="13" name="Picture Placeholder 12"/>
          <p:cNvSpPr>
            <a:spLocks noGrp="1"/>
          </p:cNvSpPr>
          <p:nvPr>
            <p:ph type="pic" sz="quarter" idx="14"/>
          </p:nvPr>
        </p:nvSpPr>
        <p:spPr>
          <a:xfrm>
            <a:off x="672113" y="2067984"/>
            <a:ext cx="2591654" cy="3183467"/>
          </a:xfrm>
          <a:prstGeom prst="rect">
            <a:avLst/>
          </a:prstGeom>
          <a:solidFill>
            <a:schemeClr val="bg1">
              <a:lumMod val="85000"/>
            </a:schemeClr>
          </a:solidFill>
        </p:spPr>
        <p:txBody>
          <a:bodyPr/>
          <a:lstStyle/>
          <a:p>
            <a:endParaRPr lang="en-US"/>
          </a:p>
        </p:txBody>
      </p:sp>
      <p:sp>
        <p:nvSpPr>
          <p:cNvPr id="14" name="Picture Placeholder 12"/>
          <p:cNvSpPr>
            <a:spLocks noGrp="1"/>
          </p:cNvSpPr>
          <p:nvPr>
            <p:ph type="pic" sz="quarter" idx="15"/>
          </p:nvPr>
        </p:nvSpPr>
        <p:spPr>
          <a:xfrm>
            <a:off x="3418825" y="2067984"/>
            <a:ext cx="2591654" cy="3183467"/>
          </a:xfrm>
          <a:prstGeom prst="rect">
            <a:avLst/>
          </a:prstGeom>
          <a:solidFill>
            <a:schemeClr val="bg1">
              <a:lumMod val="85000"/>
            </a:schemeClr>
          </a:solidFill>
        </p:spPr>
        <p:txBody>
          <a:bodyPr/>
          <a:lstStyle/>
          <a:p>
            <a:endParaRPr lang="en-US"/>
          </a:p>
        </p:txBody>
      </p:sp>
      <p:sp>
        <p:nvSpPr>
          <p:cNvPr id="15" name="Picture Placeholder 12"/>
          <p:cNvSpPr>
            <a:spLocks noGrp="1"/>
          </p:cNvSpPr>
          <p:nvPr>
            <p:ph type="pic" sz="quarter" idx="16"/>
          </p:nvPr>
        </p:nvSpPr>
        <p:spPr>
          <a:xfrm>
            <a:off x="6165537" y="2067984"/>
            <a:ext cx="2591654" cy="3183467"/>
          </a:xfrm>
          <a:prstGeom prst="rect">
            <a:avLst/>
          </a:prstGeom>
          <a:solidFill>
            <a:schemeClr val="bg1">
              <a:lumMod val="85000"/>
            </a:schemeClr>
          </a:solidFill>
        </p:spPr>
        <p:txBody>
          <a:bodyPr/>
          <a:lstStyle/>
          <a:p>
            <a:endParaRPr lang="en-US"/>
          </a:p>
        </p:txBody>
      </p:sp>
      <p:sp>
        <p:nvSpPr>
          <p:cNvPr id="16" name="Picture Placeholder 12"/>
          <p:cNvSpPr>
            <a:spLocks noGrp="1"/>
          </p:cNvSpPr>
          <p:nvPr>
            <p:ph type="pic" sz="quarter" idx="17"/>
          </p:nvPr>
        </p:nvSpPr>
        <p:spPr>
          <a:xfrm>
            <a:off x="8912248" y="2067984"/>
            <a:ext cx="2591654" cy="3183467"/>
          </a:xfrm>
          <a:prstGeom prst="rect">
            <a:avLst/>
          </a:prstGeom>
          <a:solidFill>
            <a:schemeClr val="bg1">
              <a:lumMod val="85000"/>
            </a:schemeClr>
          </a:solidFill>
        </p:spPr>
        <p:txBody>
          <a:bodyPr/>
          <a:lstStyle/>
          <a:p>
            <a:endParaRPr lang="en-US"/>
          </a:p>
        </p:txBody>
      </p:sp>
      <p:sp>
        <p:nvSpPr>
          <p:cNvPr id="17" name="Text Placeholder 3"/>
          <p:cNvSpPr>
            <a:spLocks noGrp="1"/>
          </p:cNvSpPr>
          <p:nvPr>
            <p:ph type="body" sz="quarter" idx="10" hasCustomPrompt="1"/>
          </p:nvPr>
        </p:nvSpPr>
        <p:spPr>
          <a:xfrm>
            <a:off x="671804" y="516495"/>
            <a:ext cx="10070928" cy="1258291"/>
          </a:xfrm>
          <a:prstGeom prst="rect">
            <a:avLst/>
          </a:prstGeom>
        </p:spPr>
        <p:txBody>
          <a:bodyPr lIns="0" tIns="0" rIns="0" bIns="0"/>
          <a:lstStyle>
            <a:lvl1pPr marL="0" marR="0" indent="0" algn="l" defTabSz="1217453" rtl="0" eaLnBrk="1" fontAlgn="auto" latinLnBrk="0" hangingPunct="1">
              <a:lnSpc>
                <a:spcPct val="80000"/>
              </a:lnSpc>
              <a:spcBef>
                <a:spcPts val="0"/>
              </a:spcBef>
              <a:spcAft>
                <a:spcPts val="0"/>
              </a:spcAft>
              <a:buClrTx/>
              <a:buSzTx/>
              <a:buFontTx/>
              <a:buNone/>
              <a:tabLst/>
              <a:defRPr sz="3862" b="0" i="0">
                <a:solidFill>
                  <a:schemeClr val="bg1"/>
                </a:solidFill>
                <a:latin typeface="Calibri Light" charset="0"/>
                <a:ea typeface="Calibri Light" charset="0"/>
                <a:cs typeface="Calibri Light" charset="0"/>
              </a:defRPr>
            </a:lvl1pPr>
            <a:lvl2pPr>
              <a:defRPr sz="4794"/>
            </a:lvl2pPr>
            <a:lvl3pPr>
              <a:defRPr sz="4794"/>
            </a:lvl3pPr>
            <a:lvl4pPr>
              <a:defRPr sz="4794"/>
            </a:lvl4pPr>
            <a:lvl5pPr>
              <a:defRPr sz="4794"/>
            </a:lvl5pPr>
          </a:lstStyle>
          <a:p>
            <a:pPr lvl="0"/>
            <a:r>
              <a:rPr lang="en-US" noProof="0" dirty="0" smtClean="0"/>
              <a:t>Click to add title</a:t>
            </a:r>
          </a:p>
        </p:txBody>
      </p:sp>
      <p:sp>
        <p:nvSpPr>
          <p:cNvPr id="18" name="Text Placeholder 17"/>
          <p:cNvSpPr>
            <a:spLocks noGrp="1"/>
          </p:cNvSpPr>
          <p:nvPr>
            <p:ph type="body" sz="quarter" idx="18"/>
          </p:nvPr>
        </p:nvSpPr>
        <p:spPr>
          <a:xfrm>
            <a:off x="670110" y="5120641"/>
            <a:ext cx="2593768" cy="1091777"/>
          </a:xfrm>
          <a:prstGeom prst="rect">
            <a:avLst/>
          </a:prstGeom>
          <a:solidFill>
            <a:schemeClr val="bg1"/>
          </a:solidFill>
        </p:spPr>
        <p:txBody>
          <a:bodyPr lIns="108000" tIns="108000" anchor="t"/>
          <a:lstStyle>
            <a:lvl1pPr>
              <a:lnSpc>
                <a:spcPct val="90000"/>
              </a:lnSpc>
              <a:defRPr lang="en-US" b="1" i="0" dirty="0" smtClean="0">
                <a:solidFill>
                  <a:srgbClr val="22505F"/>
                </a:solidFill>
                <a:latin typeface="Calibri" charset="0"/>
                <a:ea typeface="Calibri" charset="0"/>
                <a:cs typeface="Calibri" charset="0"/>
              </a:defRPr>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endParaRPr lang="en-US" dirty="0"/>
          </a:p>
        </p:txBody>
      </p:sp>
      <p:sp>
        <p:nvSpPr>
          <p:cNvPr id="19" name="Text Placeholder 17"/>
          <p:cNvSpPr>
            <a:spLocks noGrp="1"/>
          </p:cNvSpPr>
          <p:nvPr>
            <p:ph type="body" sz="quarter" idx="19"/>
          </p:nvPr>
        </p:nvSpPr>
        <p:spPr>
          <a:xfrm>
            <a:off x="3418824" y="5120641"/>
            <a:ext cx="2593768" cy="1091777"/>
          </a:xfrm>
          <a:prstGeom prst="rect">
            <a:avLst/>
          </a:prstGeom>
          <a:solidFill>
            <a:schemeClr val="bg1"/>
          </a:solidFill>
        </p:spPr>
        <p:txBody>
          <a:bodyPr lIns="108000" tIns="108000" anchor="t"/>
          <a:lstStyle>
            <a:lvl1pPr>
              <a:lnSpc>
                <a:spcPct val="90000"/>
              </a:lnSpc>
              <a:defRPr lang="en-US" b="1" i="0" dirty="0" smtClean="0">
                <a:solidFill>
                  <a:srgbClr val="22505F"/>
                </a:solidFill>
                <a:latin typeface="Calibri" charset="0"/>
                <a:ea typeface="Calibri" charset="0"/>
                <a:cs typeface="Calibri" charset="0"/>
              </a:defRPr>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endParaRPr lang="en-US" dirty="0"/>
          </a:p>
        </p:txBody>
      </p:sp>
      <p:sp>
        <p:nvSpPr>
          <p:cNvPr id="20" name="Text Placeholder 17"/>
          <p:cNvSpPr>
            <a:spLocks noGrp="1"/>
          </p:cNvSpPr>
          <p:nvPr>
            <p:ph type="body" sz="quarter" idx="20"/>
          </p:nvPr>
        </p:nvSpPr>
        <p:spPr>
          <a:xfrm>
            <a:off x="6165536" y="5120641"/>
            <a:ext cx="2593768" cy="1091777"/>
          </a:xfrm>
          <a:prstGeom prst="rect">
            <a:avLst/>
          </a:prstGeom>
          <a:solidFill>
            <a:schemeClr val="bg1"/>
          </a:solidFill>
        </p:spPr>
        <p:txBody>
          <a:bodyPr lIns="108000" tIns="108000" anchor="t"/>
          <a:lstStyle>
            <a:lvl1pPr>
              <a:lnSpc>
                <a:spcPct val="90000"/>
              </a:lnSpc>
              <a:defRPr lang="en-US" b="1" i="0" dirty="0" smtClean="0">
                <a:solidFill>
                  <a:srgbClr val="22505F"/>
                </a:solidFill>
                <a:latin typeface="Calibri" charset="0"/>
                <a:ea typeface="Calibri" charset="0"/>
                <a:cs typeface="Calibri" charset="0"/>
              </a:defRPr>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endParaRPr lang="en-US" dirty="0"/>
          </a:p>
        </p:txBody>
      </p:sp>
      <p:sp>
        <p:nvSpPr>
          <p:cNvPr id="21" name="Text Placeholder 17"/>
          <p:cNvSpPr>
            <a:spLocks noGrp="1"/>
          </p:cNvSpPr>
          <p:nvPr>
            <p:ph type="body" sz="quarter" idx="21"/>
          </p:nvPr>
        </p:nvSpPr>
        <p:spPr>
          <a:xfrm>
            <a:off x="8912247" y="5120641"/>
            <a:ext cx="2593768" cy="1091777"/>
          </a:xfrm>
          <a:prstGeom prst="rect">
            <a:avLst/>
          </a:prstGeom>
          <a:solidFill>
            <a:schemeClr val="bg1"/>
          </a:solidFill>
        </p:spPr>
        <p:txBody>
          <a:bodyPr lIns="108000" tIns="108000" anchor="t"/>
          <a:lstStyle>
            <a:lvl1pPr>
              <a:lnSpc>
                <a:spcPct val="90000"/>
              </a:lnSpc>
              <a:defRPr lang="en-US" b="1" i="0" dirty="0" smtClean="0">
                <a:solidFill>
                  <a:srgbClr val="22505F"/>
                </a:solidFill>
                <a:latin typeface="Calibri" charset="0"/>
                <a:ea typeface="Calibri" charset="0"/>
                <a:cs typeface="Calibri" charset="0"/>
              </a:defRPr>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52205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6_5picture box">
    <p:spTree>
      <p:nvGrpSpPr>
        <p:cNvPr id="1" name=""/>
        <p:cNvGrpSpPr/>
        <p:nvPr/>
      </p:nvGrpSpPr>
      <p:grpSpPr>
        <a:xfrm>
          <a:off x="0" y="0"/>
          <a:ext cx="0" cy="0"/>
          <a:chOff x="0" y="0"/>
          <a:chExt cx="0" cy="0"/>
        </a:xfrm>
      </p:grpSpPr>
      <p:sp>
        <p:nvSpPr>
          <p:cNvPr id="7" name="Freihandform 3"/>
          <p:cNvSpPr/>
          <p:nvPr userDrawn="1">
            <p:custDataLst>
              <p:tags r:id="rId1"/>
            </p:custDataLst>
          </p:nvPr>
        </p:nvSpPr>
        <p:spPr bwMode="auto">
          <a:xfrm>
            <a:off x="-1" y="1"/>
            <a:ext cx="12176126" cy="6873144"/>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solidFill>
            <a:srgbClr val="5BBCB7"/>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321" tIns="45660" rIns="91321" bIns="45660" numCol="1" rtlCol="0" anchor="t" anchorCtr="0" compatLnSpc="1">
            <a:prstTxWarp prst="textNoShape">
              <a:avLst/>
            </a:prstTxWarp>
          </a:bodyPr>
          <a:lstStyle/>
          <a:p>
            <a:pPr marL="0" marR="0" indent="0" algn="l" defTabSz="913211" rtl="0" eaLnBrk="1" fontAlgn="base" latinLnBrk="0" hangingPunct="1">
              <a:lnSpc>
                <a:spcPct val="100000"/>
              </a:lnSpc>
              <a:spcBef>
                <a:spcPct val="0"/>
              </a:spcBef>
              <a:spcAft>
                <a:spcPct val="0"/>
              </a:spcAft>
              <a:buClrTx/>
              <a:buSzTx/>
              <a:buFontTx/>
              <a:buNone/>
              <a:tabLst/>
            </a:pPr>
            <a:endParaRPr kumimoji="0" lang="en-US" sz="1997" b="0" i="0" u="none" strike="noStrike" cap="none" normalizeH="0" baseline="0" smtClean="0">
              <a:ln>
                <a:noFill/>
              </a:ln>
              <a:solidFill>
                <a:srgbClr val="000000"/>
              </a:solidFill>
              <a:effectLst/>
              <a:latin typeface="Arial" charset="0"/>
            </a:endParaRPr>
          </a:p>
        </p:txBody>
      </p:sp>
      <p:pic>
        <p:nvPicPr>
          <p:cNvPr id="8" name="Picture 7"/>
          <p:cNvPicPr>
            <a:picLocks noChangeAspect="1"/>
          </p:cNvPicPr>
          <p:nvPr userDrawn="1"/>
        </p:nvPicPr>
        <p:blipFill>
          <a:blip r:embed="rId3">
            <a:alphaModFix/>
          </a:blip>
          <a:stretch>
            <a:fillRect/>
          </a:stretch>
        </p:blipFill>
        <p:spPr>
          <a:xfrm>
            <a:off x="11023909" y="289983"/>
            <a:ext cx="479993" cy="613832"/>
          </a:xfrm>
          <a:prstGeom prst="rect">
            <a:avLst/>
          </a:prstGeom>
          <a:noFill/>
        </p:spPr>
      </p:pic>
      <p:sp>
        <p:nvSpPr>
          <p:cNvPr id="13" name="Picture Placeholder 12"/>
          <p:cNvSpPr>
            <a:spLocks noGrp="1"/>
          </p:cNvSpPr>
          <p:nvPr>
            <p:ph type="pic" sz="quarter" idx="14"/>
          </p:nvPr>
        </p:nvSpPr>
        <p:spPr>
          <a:xfrm>
            <a:off x="672112" y="2067984"/>
            <a:ext cx="2102322" cy="3183467"/>
          </a:xfrm>
          <a:prstGeom prst="rect">
            <a:avLst/>
          </a:prstGeom>
          <a:solidFill>
            <a:schemeClr val="bg1">
              <a:lumMod val="85000"/>
            </a:schemeClr>
          </a:solidFill>
        </p:spPr>
        <p:txBody>
          <a:bodyPr/>
          <a:lstStyle/>
          <a:p>
            <a:endParaRPr lang="en-US"/>
          </a:p>
        </p:txBody>
      </p:sp>
      <p:sp>
        <p:nvSpPr>
          <p:cNvPr id="14" name="Picture Placeholder 12"/>
          <p:cNvSpPr>
            <a:spLocks noGrp="1"/>
          </p:cNvSpPr>
          <p:nvPr>
            <p:ph type="pic" sz="quarter" idx="15"/>
          </p:nvPr>
        </p:nvSpPr>
        <p:spPr>
          <a:xfrm>
            <a:off x="2854479" y="2067984"/>
            <a:ext cx="2102322" cy="3183467"/>
          </a:xfrm>
          <a:prstGeom prst="rect">
            <a:avLst/>
          </a:prstGeom>
          <a:solidFill>
            <a:schemeClr val="bg1">
              <a:lumMod val="85000"/>
            </a:schemeClr>
          </a:solidFill>
        </p:spPr>
        <p:txBody>
          <a:bodyPr/>
          <a:lstStyle/>
          <a:p>
            <a:endParaRPr lang="en-US"/>
          </a:p>
        </p:txBody>
      </p:sp>
      <p:sp>
        <p:nvSpPr>
          <p:cNvPr id="15" name="Picture Placeholder 12"/>
          <p:cNvSpPr>
            <a:spLocks noGrp="1"/>
          </p:cNvSpPr>
          <p:nvPr>
            <p:ph type="pic" sz="quarter" idx="16"/>
          </p:nvPr>
        </p:nvSpPr>
        <p:spPr>
          <a:xfrm>
            <a:off x="5036846" y="2067984"/>
            <a:ext cx="2102322" cy="3183467"/>
          </a:xfrm>
          <a:prstGeom prst="rect">
            <a:avLst/>
          </a:prstGeom>
          <a:solidFill>
            <a:schemeClr val="bg1">
              <a:lumMod val="85000"/>
            </a:schemeClr>
          </a:solidFill>
        </p:spPr>
        <p:txBody>
          <a:bodyPr/>
          <a:lstStyle/>
          <a:p>
            <a:endParaRPr lang="en-US"/>
          </a:p>
        </p:txBody>
      </p:sp>
      <p:sp>
        <p:nvSpPr>
          <p:cNvPr id="16" name="Picture Placeholder 12"/>
          <p:cNvSpPr>
            <a:spLocks noGrp="1"/>
          </p:cNvSpPr>
          <p:nvPr>
            <p:ph type="pic" sz="quarter" idx="17"/>
          </p:nvPr>
        </p:nvSpPr>
        <p:spPr>
          <a:xfrm>
            <a:off x="7219212" y="2067984"/>
            <a:ext cx="2102322" cy="3183467"/>
          </a:xfrm>
          <a:prstGeom prst="rect">
            <a:avLst/>
          </a:prstGeom>
          <a:solidFill>
            <a:schemeClr val="bg1">
              <a:lumMod val="85000"/>
            </a:schemeClr>
          </a:solidFill>
        </p:spPr>
        <p:txBody>
          <a:bodyPr/>
          <a:lstStyle/>
          <a:p>
            <a:endParaRPr lang="en-US"/>
          </a:p>
        </p:txBody>
      </p:sp>
      <p:sp>
        <p:nvSpPr>
          <p:cNvPr id="18" name="Text Placeholder 17"/>
          <p:cNvSpPr>
            <a:spLocks noGrp="1"/>
          </p:cNvSpPr>
          <p:nvPr>
            <p:ph type="body" sz="quarter" idx="18"/>
          </p:nvPr>
        </p:nvSpPr>
        <p:spPr>
          <a:xfrm>
            <a:off x="670110" y="5120641"/>
            <a:ext cx="2104323" cy="1091777"/>
          </a:xfrm>
          <a:prstGeom prst="rect">
            <a:avLst/>
          </a:prstGeom>
          <a:solidFill>
            <a:schemeClr val="bg1"/>
          </a:solidFill>
        </p:spPr>
        <p:txBody>
          <a:bodyPr lIns="108000" tIns="108000" anchor="t"/>
          <a:lstStyle>
            <a:lvl1pPr>
              <a:lnSpc>
                <a:spcPct val="90000"/>
              </a:lnSpc>
              <a:defRPr lang="en-US" b="1" i="0" dirty="0" smtClean="0">
                <a:solidFill>
                  <a:srgbClr val="22505F"/>
                </a:solidFill>
                <a:latin typeface="Calibri" charset="0"/>
                <a:ea typeface="Calibri" charset="0"/>
                <a:cs typeface="Calibri" charset="0"/>
              </a:defRPr>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endParaRPr lang="en-US" dirty="0"/>
          </a:p>
        </p:txBody>
      </p:sp>
      <p:sp>
        <p:nvSpPr>
          <p:cNvPr id="19" name="Text Placeholder 17"/>
          <p:cNvSpPr>
            <a:spLocks noGrp="1"/>
          </p:cNvSpPr>
          <p:nvPr>
            <p:ph type="body" sz="quarter" idx="19"/>
          </p:nvPr>
        </p:nvSpPr>
        <p:spPr>
          <a:xfrm>
            <a:off x="2854479" y="5120641"/>
            <a:ext cx="2102322" cy="1091777"/>
          </a:xfrm>
          <a:prstGeom prst="rect">
            <a:avLst/>
          </a:prstGeom>
          <a:solidFill>
            <a:schemeClr val="bg1"/>
          </a:solidFill>
        </p:spPr>
        <p:txBody>
          <a:bodyPr lIns="108000" tIns="108000" anchor="t"/>
          <a:lstStyle>
            <a:lvl1pPr>
              <a:lnSpc>
                <a:spcPct val="90000"/>
              </a:lnSpc>
              <a:defRPr lang="en-US" b="1" i="0" dirty="0" smtClean="0">
                <a:solidFill>
                  <a:srgbClr val="22505F"/>
                </a:solidFill>
                <a:latin typeface="Calibri" charset="0"/>
                <a:ea typeface="Calibri" charset="0"/>
                <a:cs typeface="Calibri" charset="0"/>
              </a:defRPr>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endParaRPr lang="en-US" dirty="0"/>
          </a:p>
        </p:txBody>
      </p:sp>
      <p:sp>
        <p:nvSpPr>
          <p:cNvPr id="20" name="Text Placeholder 17"/>
          <p:cNvSpPr>
            <a:spLocks noGrp="1"/>
          </p:cNvSpPr>
          <p:nvPr>
            <p:ph type="body" sz="quarter" idx="20"/>
          </p:nvPr>
        </p:nvSpPr>
        <p:spPr>
          <a:xfrm>
            <a:off x="5036846" y="5120641"/>
            <a:ext cx="2102322" cy="1091777"/>
          </a:xfrm>
          <a:prstGeom prst="rect">
            <a:avLst/>
          </a:prstGeom>
          <a:solidFill>
            <a:schemeClr val="bg1"/>
          </a:solidFill>
        </p:spPr>
        <p:txBody>
          <a:bodyPr lIns="108000" tIns="108000" anchor="t"/>
          <a:lstStyle>
            <a:lvl1pPr>
              <a:lnSpc>
                <a:spcPct val="90000"/>
              </a:lnSpc>
              <a:defRPr lang="en-US" b="1" i="0" dirty="0" smtClean="0">
                <a:solidFill>
                  <a:srgbClr val="22505F"/>
                </a:solidFill>
                <a:latin typeface="Calibri" charset="0"/>
                <a:ea typeface="Calibri" charset="0"/>
                <a:cs typeface="Calibri" charset="0"/>
              </a:defRPr>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endParaRPr lang="en-US" dirty="0"/>
          </a:p>
        </p:txBody>
      </p:sp>
      <p:sp>
        <p:nvSpPr>
          <p:cNvPr id="21" name="Text Placeholder 17"/>
          <p:cNvSpPr>
            <a:spLocks noGrp="1"/>
          </p:cNvSpPr>
          <p:nvPr>
            <p:ph type="body" sz="quarter" idx="21"/>
          </p:nvPr>
        </p:nvSpPr>
        <p:spPr>
          <a:xfrm>
            <a:off x="7219212" y="5120641"/>
            <a:ext cx="2102322" cy="1091777"/>
          </a:xfrm>
          <a:prstGeom prst="rect">
            <a:avLst/>
          </a:prstGeom>
          <a:solidFill>
            <a:schemeClr val="bg1"/>
          </a:solidFill>
        </p:spPr>
        <p:txBody>
          <a:bodyPr lIns="108000" tIns="108000" anchor="t"/>
          <a:lstStyle>
            <a:lvl1pPr>
              <a:lnSpc>
                <a:spcPct val="90000"/>
              </a:lnSpc>
              <a:defRPr lang="en-US" b="1" i="0" dirty="0" smtClean="0">
                <a:solidFill>
                  <a:srgbClr val="22505F"/>
                </a:solidFill>
                <a:latin typeface="Calibri" charset="0"/>
                <a:ea typeface="Calibri" charset="0"/>
                <a:cs typeface="Calibri" charset="0"/>
              </a:defRPr>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endParaRPr lang="en-US" dirty="0"/>
          </a:p>
        </p:txBody>
      </p:sp>
      <p:sp>
        <p:nvSpPr>
          <p:cNvPr id="17" name="Text Placeholder 3"/>
          <p:cNvSpPr>
            <a:spLocks noGrp="1"/>
          </p:cNvSpPr>
          <p:nvPr>
            <p:ph type="body" sz="quarter" idx="10" hasCustomPrompt="1"/>
          </p:nvPr>
        </p:nvSpPr>
        <p:spPr>
          <a:xfrm>
            <a:off x="671804" y="516495"/>
            <a:ext cx="10070928" cy="1258291"/>
          </a:xfrm>
          <a:prstGeom prst="rect">
            <a:avLst/>
          </a:prstGeom>
        </p:spPr>
        <p:txBody>
          <a:bodyPr lIns="0" tIns="0" rIns="0" bIns="0"/>
          <a:lstStyle>
            <a:lvl1pPr marL="0" marR="0" indent="0" algn="l" defTabSz="1217453" rtl="0" eaLnBrk="1" fontAlgn="auto" latinLnBrk="0" hangingPunct="1">
              <a:lnSpc>
                <a:spcPct val="80000"/>
              </a:lnSpc>
              <a:spcBef>
                <a:spcPts val="0"/>
              </a:spcBef>
              <a:spcAft>
                <a:spcPts val="0"/>
              </a:spcAft>
              <a:buClrTx/>
              <a:buSzTx/>
              <a:buFontTx/>
              <a:buNone/>
              <a:tabLst/>
              <a:defRPr sz="3862" b="0" i="0">
                <a:solidFill>
                  <a:schemeClr val="bg1"/>
                </a:solidFill>
                <a:latin typeface="Calibri Light" charset="0"/>
                <a:ea typeface="Calibri Light" charset="0"/>
                <a:cs typeface="Calibri Light" charset="0"/>
              </a:defRPr>
            </a:lvl1pPr>
            <a:lvl2pPr>
              <a:defRPr sz="4794"/>
            </a:lvl2pPr>
            <a:lvl3pPr>
              <a:defRPr sz="4794"/>
            </a:lvl3pPr>
            <a:lvl4pPr>
              <a:defRPr sz="4794"/>
            </a:lvl4pPr>
            <a:lvl5pPr>
              <a:defRPr sz="4794"/>
            </a:lvl5pPr>
          </a:lstStyle>
          <a:p>
            <a:pPr lvl="0"/>
            <a:r>
              <a:rPr lang="en-US" noProof="0" dirty="0" smtClean="0"/>
              <a:t>Click to add title</a:t>
            </a:r>
          </a:p>
        </p:txBody>
      </p:sp>
      <p:sp>
        <p:nvSpPr>
          <p:cNvPr id="22" name="Picture Placeholder 12"/>
          <p:cNvSpPr>
            <a:spLocks noGrp="1"/>
          </p:cNvSpPr>
          <p:nvPr>
            <p:ph type="pic" sz="quarter" idx="22"/>
          </p:nvPr>
        </p:nvSpPr>
        <p:spPr>
          <a:xfrm>
            <a:off x="9401580" y="2067984"/>
            <a:ext cx="2102322" cy="3183467"/>
          </a:xfrm>
          <a:prstGeom prst="rect">
            <a:avLst/>
          </a:prstGeom>
          <a:solidFill>
            <a:schemeClr val="bg1">
              <a:lumMod val="85000"/>
            </a:schemeClr>
          </a:solidFill>
        </p:spPr>
        <p:txBody>
          <a:bodyPr/>
          <a:lstStyle/>
          <a:p>
            <a:endParaRPr lang="en-US"/>
          </a:p>
        </p:txBody>
      </p:sp>
      <p:sp>
        <p:nvSpPr>
          <p:cNvPr id="23" name="Text Placeholder 17"/>
          <p:cNvSpPr>
            <a:spLocks noGrp="1"/>
          </p:cNvSpPr>
          <p:nvPr>
            <p:ph type="body" sz="quarter" idx="23"/>
          </p:nvPr>
        </p:nvSpPr>
        <p:spPr>
          <a:xfrm>
            <a:off x="9401580" y="5120641"/>
            <a:ext cx="2102322" cy="1091777"/>
          </a:xfrm>
          <a:prstGeom prst="rect">
            <a:avLst/>
          </a:prstGeom>
          <a:solidFill>
            <a:schemeClr val="bg1"/>
          </a:solidFill>
        </p:spPr>
        <p:txBody>
          <a:bodyPr lIns="108000" tIns="108000" anchor="t"/>
          <a:lstStyle>
            <a:lvl1pPr>
              <a:lnSpc>
                <a:spcPct val="90000"/>
              </a:lnSpc>
              <a:defRPr lang="en-US" b="1" i="0" dirty="0" smtClean="0">
                <a:solidFill>
                  <a:srgbClr val="22505F"/>
                </a:solidFill>
                <a:latin typeface="Calibri" charset="0"/>
                <a:ea typeface="Calibri" charset="0"/>
                <a:cs typeface="Calibri" charset="0"/>
              </a:defRPr>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81128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6_Title slide dark blue">
    <p:bg>
      <p:bgPr>
        <a:solidFill>
          <a:schemeClr val="bg1">
            <a:lumMod val="8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3151" y="247960"/>
            <a:ext cx="11785646" cy="6434491"/>
          </a:xfrm>
          <a:prstGeom prst="rect">
            <a:avLst/>
          </a:prstGeom>
        </p:spPr>
      </p:pic>
      <p:pic>
        <p:nvPicPr>
          <p:cNvPr id="3" name="Picture 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12176125" cy="6858000"/>
          </a:xfrm>
          <a:prstGeom prst="rect">
            <a:avLst/>
          </a:prstGeom>
        </p:spPr>
      </p:pic>
      <p:sp>
        <p:nvSpPr>
          <p:cNvPr id="2" name="Rectangle 1"/>
          <p:cNvSpPr/>
          <p:nvPr userDrawn="1"/>
        </p:nvSpPr>
        <p:spPr bwMode="white">
          <a:xfrm>
            <a:off x="143152" y="6237312"/>
            <a:ext cx="11985707"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45" tIns="60873" rIns="121745" bIns="60873" rtlCol="0" anchor="ctr"/>
          <a:lstStyle/>
          <a:p>
            <a:pPr algn="ctr"/>
            <a:endParaRPr lang="en-US" dirty="0"/>
          </a:p>
        </p:txBody>
      </p:sp>
      <p:sp>
        <p:nvSpPr>
          <p:cNvPr id="19" name="Text Placeholder 3"/>
          <p:cNvSpPr>
            <a:spLocks noGrp="1"/>
          </p:cNvSpPr>
          <p:nvPr>
            <p:ph type="body" sz="quarter" idx="11" hasCustomPrompt="1"/>
          </p:nvPr>
        </p:nvSpPr>
        <p:spPr bwMode="white">
          <a:xfrm>
            <a:off x="1102562" y="4408944"/>
            <a:ext cx="5752500" cy="252000"/>
          </a:xfrm>
          <a:prstGeom prst="rect">
            <a:avLst/>
          </a:prstGeom>
        </p:spPr>
        <p:txBody>
          <a:bodyPr lIns="0" tIns="0" rIns="0" bIns="0"/>
          <a:lstStyle>
            <a:lvl1pPr marL="0" indent="0">
              <a:spcBef>
                <a:spcPts val="0"/>
              </a:spcBef>
              <a:buFontTx/>
              <a:buNone/>
              <a:defRPr sz="1731" b="1">
                <a:solidFill>
                  <a:schemeClr val="bg1"/>
                </a:solidFill>
              </a:defRPr>
            </a:lvl1pPr>
          </a:lstStyle>
          <a:p>
            <a:pPr lvl="0"/>
            <a:r>
              <a:rPr lang="en-US" noProof="0" dirty="0" smtClean="0"/>
              <a:t>_Author</a:t>
            </a:r>
            <a:endParaRPr lang="en-US" noProof="0" dirty="0"/>
          </a:p>
        </p:txBody>
      </p:sp>
      <p:sp>
        <p:nvSpPr>
          <p:cNvPr id="20" name="Text Placeholder 3"/>
          <p:cNvSpPr>
            <a:spLocks noGrp="1"/>
          </p:cNvSpPr>
          <p:nvPr>
            <p:ph type="body" sz="quarter" idx="12" hasCustomPrompt="1"/>
          </p:nvPr>
        </p:nvSpPr>
        <p:spPr bwMode="white">
          <a:xfrm>
            <a:off x="1102562" y="4678944"/>
            <a:ext cx="5752500" cy="252000"/>
          </a:xfrm>
          <a:prstGeom prst="rect">
            <a:avLst/>
          </a:prstGeom>
        </p:spPr>
        <p:txBody>
          <a:bodyPr lIns="0" tIns="0" rIns="0" bIns="0"/>
          <a:lstStyle>
            <a:lvl1pPr marL="0" indent="0">
              <a:spcBef>
                <a:spcPts val="0"/>
              </a:spcBef>
              <a:buFontTx/>
              <a:buNone/>
              <a:defRPr sz="1598" b="0">
                <a:solidFill>
                  <a:schemeClr val="bg1"/>
                </a:solidFill>
              </a:defRPr>
            </a:lvl1pPr>
          </a:lstStyle>
          <a:p>
            <a:pPr lvl="0"/>
            <a:r>
              <a:rPr lang="en-US" noProof="0" dirty="0" smtClean="0"/>
              <a:t>_Business</a:t>
            </a:r>
            <a:endParaRPr lang="en-US" noProof="0" dirty="0"/>
          </a:p>
        </p:txBody>
      </p:sp>
      <p:sp>
        <p:nvSpPr>
          <p:cNvPr id="21" name="Text Placeholder 3"/>
          <p:cNvSpPr>
            <a:spLocks noGrp="1"/>
          </p:cNvSpPr>
          <p:nvPr>
            <p:ph type="body" sz="quarter" idx="14" hasCustomPrompt="1"/>
          </p:nvPr>
        </p:nvSpPr>
        <p:spPr bwMode="white">
          <a:xfrm>
            <a:off x="1102562" y="4957736"/>
            <a:ext cx="5752500" cy="252000"/>
          </a:xfrm>
          <a:prstGeom prst="rect">
            <a:avLst/>
          </a:prstGeom>
        </p:spPr>
        <p:txBody>
          <a:bodyPr lIns="0" tIns="0" rIns="0" bIns="0"/>
          <a:lstStyle>
            <a:lvl1pPr marL="0" indent="0">
              <a:spcBef>
                <a:spcPts val="0"/>
              </a:spcBef>
              <a:buFontTx/>
              <a:buNone/>
              <a:defRPr sz="1598" b="0">
                <a:solidFill>
                  <a:schemeClr val="bg1"/>
                </a:solidFill>
              </a:defRPr>
            </a:lvl1pPr>
          </a:lstStyle>
          <a:p>
            <a:pPr lvl="0"/>
            <a:r>
              <a:rPr lang="en-US" noProof="0" dirty="0" smtClean="0"/>
              <a:t>_Date</a:t>
            </a:r>
            <a:endParaRPr lang="en-US" noProof="0" dirty="0"/>
          </a:p>
        </p:txBody>
      </p:sp>
      <p:pic>
        <p:nvPicPr>
          <p:cNvPr id="22" name="Picture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07931" y="6288409"/>
            <a:ext cx="1725493" cy="269704"/>
          </a:xfrm>
          <a:prstGeom prst="rect">
            <a:avLst/>
          </a:prstGeom>
        </p:spPr>
      </p:pic>
      <p:pic>
        <p:nvPicPr>
          <p:cNvPr id="23" name="Picture 22"/>
          <p:cNvPicPr>
            <a:picLocks/>
          </p:cNvPicPr>
          <p:nvPr userDrawn="1">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711540" y="6160237"/>
            <a:ext cx="1931773" cy="355736"/>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0" name="Text Placeholder 3"/>
          <p:cNvSpPr>
            <a:spLocks noGrp="1"/>
          </p:cNvSpPr>
          <p:nvPr>
            <p:ph type="body" sz="quarter" idx="10" hasCustomPrompt="1"/>
          </p:nvPr>
        </p:nvSpPr>
        <p:spPr bwMode="white">
          <a:xfrm>
            <a:off x="1103460" y="2046817"/>
            <a:ext cx="8206202" cy="1607499"/>
          </a:xfrm>
          <a:prstGeom prst="rect">
            <a:avLst/>
          </a:prstGeom>
        </p:spPr>
        <p:txBody>
          <a:bodyPr lIns="0" tIns="0" rIns="0" bIns="0"/>
          <a:lstStyle>
            <a:lvl1pPr marL="0" indent="0" algn="l">
              <a:spcBef>
                <a:spcPts val="0"/>
              </a:spcBef>
              <a:buFontTx/>
              <a:buNone/>
              <a:defRPr sz="4794">
                <a:solidFill>
                  <a:schemeClr val="bg1"/>
                </a:solidFill>
              </a:defRPr>
            </a:lvl1pPr>
            <a:lvl2pPr>
              <a:defRPr sz="6392"/>
            </a:lvl2pPr>
            <a:lvl3pPr>
              <a:defRPr sz="6392"/>
            </a:lvl3pPr>
            <a:lvl4pPr>
              <a:defRPr sz="6392"/>
            </a:lvl4pPr>
            <a:lvl5pPr>
              <a:defRPr sz="6392"/>
            </a:lvl5pPr>
          </a:lstStyle>
          <a:p>
            <a:pPr lvl="0"/>
            <a:r>
              <a:rPr lang="en-US" noProof="0" dirty="0" smtClean="0"/>
              <a:t>Click to add title</a:t>
            </a:r>
          </a:p>
        </p:txBody>
      </p:sp>
    </p:spTree>
    <p:extLst>
      <p:ext uri="{BB962C8B-B14F-4D97-AF65-F5344CB8AC3E}">
        <p14:creationId xmlns:p14="http://schemas.microsoft.com/office/powerpoint/2010/main" val="297525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6_blanc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84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End slide blue">
    <p:spTree>
      <p:nvGrpSpPr>
        <p:cNvPr id="1" name=""/>
        <p:cNvGrpSpPr/>
        <p:nvPr/>
      </p:nvGrpSpPr>
      <p:grpSpPr>
        <a:xfrm>
          <a:off x="0" y="0"/>
          <a:ext cx="0" cy="0"/>
          <a:chOff x="0" y="0"/>
          <a:chExt cx="0" cy="0"/>
        </a:xfrm>
      </p:grpSpPr>
      <p:sp>
        <p:nvSpPr>
          <p:cNvPr id="10" name="Freeform 9"/>
          <p:cNvSpPr/>
          <p:nvPr userDrawn="1">
            <p:custDataLst>
              <p:tags r:id="rId1"/>
            </p:custDataLst>
          </p:nvPr>
        </p:nvSpPr>
        <p:spPr bwMode="gray">
          <a:xfrm>
            <a:off x="2" y="3"/>
            <a:ext cx="12176126" cy="685800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gradFill flip="none" rotWithShape="1">
            <a:gsLst>
              <a:gs pos="0">
                <a:srgbClr val="003478"/>
              </a:gs>
              <a:gs pos="100000">
                <a:srgbClr val="0089C4"/>
              </a:gs>
            </a:gsLst>
            <a:lin ang="2100000" scaled="1"/>
            <a:tileRect/>
          </a:gra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121745" tIns="60873" rIns="121745" bIns="60873" numCol="1" rtlCol="0" anchor="t" anchorCtr="0" compatLnSpc="1">
            <a:prstTxWarp prst="textNoShape">
              <a:avLst/>
            </a:prstTxWarp>
          </a:bodyPr>
          <a:lstStyle/>
          <a:p>
            <a:pPr marL="0" marR="0" indent="0" algn="l" defTabSz="1217453" rtl="0" eaLnBrk="1" fontAlgn="base" latinLnBrk="0" hangingPunct="1">
              <a:lnSpc>
                <a:spcPct val="100000"/>
              </a:lnSpc>
              <a:spcBef>
                <a:spcPct val="0"/>
              </a:spcBef>
              <a:spcAft>
                <a:spcPct val="0"/>
              </a:spcAft>
              <a:buClrTx/>
              <a:buSzTx/>
              <a:buFontTx/>
              <a:buNone/>
              <a:tabLst/>
            </a:pPr>
            <a:endParaRPr kumimoji="0" lang="en-US" sz="2663" b="0" i="0" u="none" strike="noStrike" cap="none" normalizeH="0" baseline="0" dirty="0" smtClean="0">
              <a:ln>
                <a:noFill/>
              </a:ln>
              <a:solidFill>
                <a:srgbClr val="000000"/>
              </a:solidFill>
              <a:effectLst/>
              <a:latin typeface="Arial" charset="0"/>
            </a:endParaRPr>
          </a:p>
        </p:txBody>
      </p:sp>
      <p:pic>
        <p:nvPicPr>
          <p:cNvPr id="6" name="Picture 5"/>
          <p:cNvPicPr>
            <a:picLocks/>
          </p:cNvPicPr>
          <p:nvPr userDrawn="1"/>
        </p:nvPicPr>
        <p:blipFill>
          <a:blip r:embed="rId3">
            <a:alphaModFix/>
          </a:blip>
          <a:stretch>
            <a:fillRect/>
          </a:stretch>
        </p:blipFill>
        <p:spPr>
          <a:xfrm>
            <a:off x="5310547" y="2447784"/>
            <a:ext cx="1524016" cy="1943765"/>
          </a:xfrm>
          <a:prstGeom prst="rect">
            <a:avLst/>
          </a:prstGeom>
          <a:noFill/>
        </p:spPr>
      </p:pic>
    </p:spTree>
    <p:extLst>
      <p:ext uri="{BB962C8B-B14F-4D97-AF65-F5344CB8AC3E}">
        <p14:creationId xmlns:p14="http://schemas.microsoft.com/office/powerpoint/2010/main" val="39095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ideo">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26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18466" y="450000"/>
            <a:ext cx="10739193" cy="1008000"/>
          </a:xfrm>
          <a:prstGeom prst="rect">
            <a:avLst/>
          </a:prstGeom>
        </p:spPr>
        <p:txBody>
          <a:bodyPr lIns="0" tIns="0" rIns="0" bIns="0"/>
          <a:lstStyle>
            <a:lvl1pPr marL="0" indent="0" algn="l">
              <a:spcBef>
                <a:spcPts val="0"/>
              </a:spcBef>
              <a:buFontTx/>
              <a:buNone/>
              <a:defRPr baseline="0">
                <a:solidFill>
                  <a:schemeClr val="tx1"/>
                </a:solidFill>
              </a:defRPr>
            </a:lvl1pPr>
          </a:lstStyle>
          <a:p>
            <a:pPr lvl="0"/>
            <a:r>
              <a:rPr lang="en-US" noProof="0" dirty="0" smtClean="0"/>
              <a:t>Click to add text</a:t>
            </a:r>
          </a:p>
          <a:p>
            <a:pPr lvl="0"/>
            <a:endParaRPr lang="en-US" noProof="0" dirty="0" smtClean="0"/>
          </a:p>
        </p:txBody>
      </p:sp>
      <p:sp>
        <p:nvSpPr>
          <p:cNvPr id="4" name="Picture Placeholder 3"/>
          <p:cNvSpPr>
            <a:spLocks noGrp="1"/>
          </p:cNvSpPr>
          <p:nvPr>
            <p:ph type="pic" sz="quarter" idx="14"/>
          </p:nvPr>
        </p:nvSpPr>
        <p:spPr>
          <a:xfrm>
            <a:off x="718730" y="1557339"/>
            <a:ext cx="10738666" cy="4608512"/>
          </a:xfrm>
          <a:prstGeom prst="rect">
            <a:avLst/>
          </a:prstGeom>
        </p:spPr>
        <p:txBody>
          <a:bodyPr/>
          <a:lstStyle>
            <a:lvl1pPr marL="0" indent="0">
              <a:buNone/>
              <a:defRPr sz="1398"/>
            </a:lvl1pPr>
          </a:lstStyle>
          <a:p>
            <a:r>
              <a:rPr lang="nl-NL" dirty="0" smtClean="0"/>
              <a:t>Drag picture to placeholder or click icon to add</a:t>
            </a:r>
            <a:endParaRPr lang="en-US" dirty="0"/>
          </a:p>
        </p:txBody>
      </p:sp>
    </p:spTree>
    <p:extLst>
      <p:ext uri="{BB962C8B-B14F-4D97-AF65-F5344CB8AC3E}">
        <p14:creationId xmlns:p14="http://schemas.microsoft.com/office/powerpoint/2010/main" val="403615962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6_Title slide dark blue">
    <p:bg>
      <p:bgPr>
        <a:solidFill>
          <a:srgbClr val="B6BF00"/>
        </a:solidFill>
        <a:effectLst/>
      </p:bgPr>
    </p:bg>
    <p:spTree>
      <p:nvGrpSpPr>
        <p:cNvPr id="1" name=""/>
        <p:cNvGrpSpPr/>
        <p:nvPr/>
      </p:nvGrpSpPr>
      <p:grpSpPr>
        <a:xfrm>
          <a:off x="0" y="0"/>
          <a:ext cx="0" cy="0"/>
          <a:chOff x="0" y="0"/>
          <a:chExt cx="0" cy="0"/>
        </a:xfrm>
      </p:grpSpPr>
      <p:sp>
        <p:nvSpPr>
          <p:cNvPr id="10" name="Text Placeholder 3"/>
          <p:cNvSpPr>
            <a:spLocks noGrp="1"/>
          </p:cNvSpPr>
          <p:nvPr>
            <p:ph type="body" sz="quarter" idx="10" hasCustomPrompt="1"/>
          </p:nvPr>
        </p:nvSpPr>
        <p:spPr bwMode="white">
          <a:xfrm>
            <a:off x="678568" y="501652"/>
            <a:ext cx="4715456" cy="2031576"/>
          </a:xfrm>
          <a:prstGeom prst="rect">
            <a:avLst/>
          </a:prstGeom>
          <a:noFill/>
        </p:spPr>
        <p:txBody>
          <a:bodyPr lIns="0" tIns="0" rIns="72000" bIns="0" anchor="t"/>
          <a:lstStyle>
            <a:lvl1pPr marL="0" indent="0" algn="l">
              <a:lnSpc>
                <a:spcPts val="3702"/>
              </a:lnSpc>
              <a:spcBef>
                <a:spcPts val="0"/>
              </a:spcBef>
              <a:buFontTx/>
              <a:buNone/>
              <a:defRPr sz="3862" b="0" i="0">
                <a:solidFill>
                  <a:schemeClr val="bg1"/>
                </a:solidFill>
                <a:latin typeface="Calibri Light" charset="0"/>
                <a:ea typeface="Calibri Light" charset="0"/>
                <a:cs typeface="Calibri Light" charset="0"/>
              </a:defRPr>
            </a:lvl1pPr>
            <a:lvl2pPr>
              <a:defRPr sz="6392"/>
            </a:lvl2pPr>
            <a:lvl3pPr>
              <a:defRPr sz="6392"/>
            </a:lvl3pPr>
            <a:lvl4pPr>
              <a:defRPr sz="6392"/>
            </a:lvl4pPr>
            <a:lvl5pPr>
              <a:defRPr sz="6392"/>
            </a:lvl5pPr>
          </a:lstStyle>
          <a:p>
            <a:pPr lvl="0"/>
            <a:r>
              <a:rPr lang="en-US" noProof="0" dirty="0" smtClean="0"/>
              <a:t>Click to add title</a:t>
            </a:r>
          </a:p>
        </p:txBody>
      </p:sp>
      <p:sp>
        <p:nvSpPr>
          <p:cNvPr id="4" name="Text Placeholder 3"/>
          <p:cNvSpPr>
            <a:spLocks noGrp="1"/>
          </p:cNvSpPr>
          <p:nvPr>
            <p:ph type="body" sz="quarter" idx="13"/>
          </p:nvPr>
        </p:nvSpPr>
        <p:spPr>
          <a:xfrm>
            <a:off x="684906" y="2533230"/>
            <a:ext cx="4415538" cy="2600957"/>
          </a:xfrm>
        </p:spPr>
        <p:txBody>
          <a:bodyPr/>
          <a:lstStyle>
            <a:lvl1pPr>
              <a:lnSpc>
                <a:spcPct val="90000"/>
              </a:lnSpc>
              <a:spcBef>
                <a:spcPts val="0"/>
              </a:spcBef>
              <a:spcAft>
                <a:spcPts val="1598"/>
              </a:spcAft>
              <a:defRPr sz="1465" b="0" i="0">
                <a:solidFill>
                  <a:srgbClr val="00693C"/>
                </a:solidFill>
                <a:latin typeface="Calibri" charset="0"/>
                <a:ea typeface="Calibri" charset="0"/>
                <a:cs typeface="Calibri" charset="0"/>
              </a:defRPr>
            </a:lvl1pPr>
          </a:lstStyle>
          <a:p>
            <a:pPr lvl="0"/>
            <a:r>
              <a:rPr lang="en-US"/>
              <a:t>Click to edit Master text styles</a:t>
            </a:r>
          </a:p>
        </p:txBody>
      </p:sp>
      <p:sp>
        <p:nvSpPr>
          <p:cNvPr id="5" name="Text Placeholder 4"/>
          <p:cNvSpPr>
            <a:spLocks noGrp="1"/>
          </p:cNvSpPr>
          <p:nvPr>
            <p:ph type="body" sz="quarter" idx="14"/>
          </p:nvPr>
        </p:nvSpPr>
        <p:spPr>
          <a:xfrm>
            <a:off x="678568" y="5134187"/>
            <a:ext cx="3515431" cy="1123104"/>
          </a:xfrm>
        </p:spPr>
        <p:txBody>
          <a:bodyPr anchor="b"/>
          <a:lstStyle>
            <a:lvl1pPr>
              <a:lnSpc>
                <a:spcPct val="100000"/>
              </a:lnSpc>
              <a:spcBef>
                <a:spcPts val="0"/>
              </a:spcBef>
              <a:defRPr sz="932" b="1" i="0">
                <a:solidFill>
                  <a:srgbClr val="00693C"/>
                </a:solidFill>
                <a:latin typeface="Calibri" charset="0"/>
                <a:ea typeface="Calibri" charset="0"/>
                <a:cs typeface="Calibri" charset="0"/>
              </a:defRPr>
            </a:lvl1pPr>
          </a:lstStyle>
          <a:p>
            <a:pPr lvl="0"/>
            <a:r>
              <a:rPr lang="en-US"/>
              <a:t>Click to edit Master text styles</a:t>
            </a:r>
          </a:p>
        </p:txBody>
      </p:sp>
    </p:spTree>
    <p:extLst>
      <p:ext uri="{BB962C8B-B14F-4D97-AF65-F5344CB8AC3E}">
        <p14:creationId xmlns:p14="http://schemas.microsoft.com/office/powerpoint/2010/main" val="162548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light blue_empty">
    <p:bg>
      <p:bgPr>
        <a:solidFill>
          <a:srgbClr val="CAE4EA"/>
        </a:solidFill>
        <a:effectLst/>
      </p:bgPr>
    </p:bg>
    <p:spTree>
      <p:nvGrpSpPr>
        <p:cNvPr id="1" name=""/>
        <p:cNvGrpSpPr/>
        <p:nvPr/>
      </p:nvGrpSpPr>
      <p:grpSpPr>
        <a:xfrm>
          <a:off x="0" y="0"/>
          <a:ext cx="0" cy="0"/>
          <a:chOff x="0" y="0"/>
          <a:chExt cx="0" cy="0"/>
        </a:xfrm>
      </p:grpSpPr>
      <p:sp>
        <p:nvSpPr>
          <p:cNvPr id="2" name="TextBox 1"/>
          <p:cNvSpPr txBox="1"/>
          <p:nvPr userDrawn="1"/>
        </p:nvSpPr>
        <p:spPr>
          <a:xfrm>
            <a:off x="16414649" y="-1558724"/>
            <a:ext cx="1217613" cy="1219200"/>
          </a:xfrm>
          <a:prstGeom prst="rect">
            <a:avLst/>
          </a:prstGeom>
        </p:spPr>
        <p:txBody>
          <a:bodyPr vert="horz" wrap="square" lIns="0" tIns="0" rIns="0" bIns="0" spcCol="385658" rtlCol="0">
            <a:noAutofit/>
          </a:bodyPr>
          <a:lstStyle/>
          <a:p>
            <a:pPr defTabSz="1217422"/>
            <a:endParaRPr lang="en-US" sz="2397" dirty="0">
              <a:solidFill>
                <a:srgbClr val="FFFFFF"/>
              </a:solidFill>
              <a:latin typeface="Calibri Light" charset="0"/>
              <a:ea typeface="Calibri Light" charset="0"/>
              <a:cs typeface="Calibri Light" charset="0"/>
            </a:endParaRPr>
          </a:p>
        </p:txBody>
      </p:sp>
      <p:pic>
        <p:nvPicPr>
          <p:cNvPr id="7" name="Picture 6"/>
          <p:cNvPicPr>
            <a:picLocks noChangeAspect="1"/>
          </p:cNvPicPr>
          <p:nvPr userDrawn="1"/>
        </p:nvPicPr>
        <p:blipFill>
          <a:blip r:embed="rId2">
            <a:alphaModFix/>
          </a:blip>
          <a:stretch>
            <a:fillRect/>
          </a:stretch>
        </p:blipFill>
        <p:spPr>
          <a:xfrm>
            <a:off x="11023909" y="289983"/>
            <a:ext cx="479993" cy="613832"/>
          </a:xfrm>
          <a:prstGeom prst="rect">
            <a:avLst/>
          </a:prstGeom>
          <a:noFill/>
        </p:spPr>
      </p:pic>
      <p:sp>
        <p:nvSpPr>
          <p:cNvPr id="8" name="Text Placeholder 3"/>
          <p:cNvSpPr>
            <a:spLocks noGrp="1"/>
          </p:cNvSpPr>
          <p:nvPr>
            <p:ph type="body" sz="quarter" idx="10" hasCustomPrompt="1"/>
          </p:nvPr>
        </p:nvSpPr>
        <p:spPr>
          <a:xfrm>
            <a:off x="671806" y="516496"/>
            <a:ext cx="10070928" cy="1258291"/>
          </a:xfrm>
          <a:prstGeom prst="rect">
            <a:avLst/>
          </a:prstGeom>
        </p:spPr>
        <p:txBody>
          <a:bodyPr lIns="0" tIns="0" rIns="0" bIns="0"/>
          <a:lstStyle>
            <a:lvl1pPr marL="0" indent="0" algn="l">
              <a:lnSpc>
                <a:spcPct val="80000"/>
              </a:lnSpc>
              <a:spcBef>
                <a:spcPts val="0"/>
              </a:spcBef>
              <a:buFontTx/>
              <a:buNone/>
              <a:defRPr sz="3862" b="0" i="0">
                <a:solidFill>
                  <a:schemeClr val="bg1"/>
                </a:solidFill>
                <a:latin typeface="Calibri Light" charset="0"/>
                <a:ea typeface="Calibri Light" charset="0"/>
                <a:cs typeface="Calibri Light" charset="0"/>
              </a:defRPr>
            </a:lvl1pPr>
            <a:lvl2pPr>
              <a:defRPr sz="4794"/>
            </a:lvl2pPr>
            <a:lvl3pPr>
              <a:defRPr sz="4794"/>
            </a:lvl3pPr>
            <a:lvl4pPr>
              <a:defRPr sz="4794"/>
            </a:lvl4pPr>
            <a:lvl5pPr>
              <a:defRPr sz="4794"/>
            </a:lvl5pPr>
          </a:lstStyle>
          <a:p>
            <a:pPr lvl="0"/>
            <a:r>
              <a:rPr lang="en-US" noProof="0" dirty="0" smtClean="0"/>
              <a:t>Click to add title</a:t>
            </a:r>
            <a:endParaRPr lang="en-US" noProof="0" dirty="0"/>
          </a:p>
        </p:txBody>
      </p:sp>
    </p:spTree>
    <p:extLst>
      <p:ext uri="{BB962C8B-B14F-4D97-AF65-F5344CB8AC3E}">
        <p14:creationId xmlns:p14="http://schemas.microsoft.com/office/powerpoint/2010/main" val="304757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3_Title slide dark blue">
    <p:bg>
      <p:bgPr>
        <a:solidFill>
          <a:schemeClr val="bg1">
            <a:lumMod val="85000"/>
          </a:schemeClr>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12176125" cy="6858000"/>
          </a:xfrm>
        </p:spPr>
        <p:txBody>
          <a:bodyPr anchor="ctr"/>
          <a:lstStyle>
            <a:lvl1pPr marL="0" indent="0" algn="ctr">
              <a:buNone/>
              <a:defRPr/>
            </a:lvl1pPr>
          </a:lstStyle>
          <a:p>
            <a:endParaRPr lang="en-US"/>
          </a:p>
        </p:txBody>
      </p:sp>
      <p:sp>
        <p:nvSpPr>
          <p:cNvPr id="10" name="Text Placeholder 3"/>
          <p:cNvSpPr>
            <a:spLocks noGrp="1"/>
          </p:cNvSpPr>
          <p:nvPr>
            <p:ph type="body" sz="quarter" idx="10" hasCustomPrompt="1"/>
          </p:nvPr>
        </p:nvSpPr>
        <p:spPr bwMode="white">
          <a:xfrm>
            <a:off x="7986354" y="501651"/>
            <a:ext cx="3509092" cy="5710767"/>
          </a:xfrm>
          <a:prstGeom prst="rect">
            <a:avLst/>
          </a:prstGeom>
          <a:solidFill>
            <a:srgbClr val="0089C4">
              <a:alpha val="89804"/>
            </a:srgbClr>
          </a:solidFill>
        </p:spPr>
        <p:txBody>
          <a:bodyPr vert="horz" lIns="108000" tIns="180000" rIns="72000" bIns="0" spcCol="323893" rtlCol="0" anchor="t">
            <a:noAutofit/>
          </a:bodyPr>
          <a:lstStyle>
            <a:lvl1pPr>
              <a:lnSpc>
                <a:spcPct val="80000"/>
              </a:lnSpc>
              <a:defRPr lang="en-US" sz="1465" b="0" i="0" noProof="0" dirty="0" smtClean="0">
                <a:solidFill>
                  <a:schemeClr val="bg1"/>
                </a:solidFill>
                <a:latin typeface="Calibri" charset="0"/>
                <a:ea typeface="Calibri" charset="0"/>
                <a:cs typeface="Calibri" charset="0"/>
              </a:defRPr>
            </a:lvl1pPr>
          </a:lstStyle>
          <a:p>
            <a:pPr lvl="0" defTabSz="913090">
              <a:lnSpc>
                <a:spcPts val="2776"/>
              </a:lnSpc>
              <a:spcBef>
                <a:spcPts val="0"/>
              </a:spcBef>
              <a:buFontTx/>
            </a:pPr>
            <a:r>
              <a:rPr lang="en-US" noProof="0" dirty="0" smtClean="0"/>
              <a:t>Click to add title</a:t>
            </a:r>
          </a:p>
        </p:txBody>
      </p:sp>
      <p:sp>
        <p:nvSpPr>
          <p:cNvPr id="3" name="Text Placeholder 2"/>
          <p:cNvSpPr>
            <a:spLocks noGrp="1"/>
          </p:cNvSpPr>
          <p:nvPr>
            <p:ph type="body" sz="quarter" idx="12"/>
          </p:nvPr>
        </p:nvSpPr>
        <p:spPr>
          <a:xfrm>
            <a:off x="8011205" y="1552575"/>
            <a:ext cx="3415785" cy="4408747"/>
          </a:xfrm>
        </p:spPr>
        <p:txBody>
          <a:bodyPr lIns="72000" rIns="108000"/>
          <a:lstStyle>
            <a:lvl1pPr marL="0" indent="0">
              <a:lnSpc>
                <a:spcPct val="80000"/>
              </a:lnSpc>
              <a:spcBef>
                <a:spcPts val="0"/>
              </a:spcBef>
              <a:spcAft>
                <a:spcPts val="1332"/>
              </a:spcAft>
              <a:buNone/>
              <a:tabLst/>
              <a:defRPr sz="2397" b="0" i="0">
                <a:solidFill>
                  <a:schemeClr val="bg1"/>
                </a:solidFill>
                <a:latin typeface="Calibri Light" charset="0"/>
                <a:ea typeface="Calibri Light" charset="0"/>
                <a:cs typeface="Calibri Light" charset="0"/>
              </a:defRPr>
            </a:lvl1pPr>
            <a:lvl2pPr>
              <a:defRPr sz="1099">
                <a:solidFill>
                  <a:schemeClr val="bg1"/>
                </a:solidFill>
              </a:defRPr>
            </a:lvl2pPr>
            <a:lvl3pPr>
              <a:defRPr sz="1099">
                <a:solidFill>
                  <a:schemeClr val="bg1"/>
                </a:solidFill>
              </a:defRPr>
            </a:lvl3pPr>
            <a:lvl4pPr>
              <a:defRPr sz="1099">
                <a:solidFill>
                  <a:schemeClr val="bg1"/>
                </a:solidFill>
              </a:defRPr>
            </a:lvl4pPr>
            <a:lvl5pPr>
              <a:defRPr sz="1099">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21276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391582"/>
      </p:ext>
    </p:extLst>
  </p:cSld>
  <p:clrMapOvr>
    <a:masterClrMapping/>
  </p:clrMapOvr>
  <p:timing>
    <p:tnLst>
      <p:par>
        <p:cT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4_Title slide dark blue">
    <p:bg>
      <p:bgPr>
        <a:solidFill>
          <a:schemeClr val="bg1">
            <a:lumMod val="85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66353" y="154329"/>
            <a:ext cx="11632342" cy="6361644"/>
          </a:xfrm>
          <a:prstGeom prst="rect">
            <a:avLst/>
          </a:prstGeom>
        </p:spPr>
      </p:pic>
      <p:pic>
        <p:nvPicPr>
          <p:cNvPr id="3" name="Picture 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12176125" cy="6858000"/>
          </a:xfrm>
          <a:prstGeom prst="rect">
            <a:avLst/>
          </a:prstGeom>
        </p:spPr>
      </p:pic>
      <p:sp>
        <p:nvSpPr>
          <p:cNvPr id="2" name="Rectangle 1"/>
          <p:cNvSpPr/>
          <p:nvPr userDrawn="1"/>
        </p:nvSpPr>
        <p:spPr bwMode="white">
          <a:xfrm>
            <a:off x="143152" y="6237312"/>
            <a:ext cx="11985707"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45" tIns="60873" rIns="121745" bIns="60873" rtlCol="0" anchor="ctr"/>
          <a:lstStyle/>
          <a:p>
            <a:pPr algn="ctr"/>
            <a:endParaRPr lang="en-US" dirty="0"/>
          </a:p>
        </p:txBody>
      </p:sp>
      <p:sp>
        <p:nvSpPr>
          <p:cNvPr id="19" name="Text Placeholder 3"/>
          <p:cNvSpPr>
            <a:spLocks noGrp="1"/>
          </p:cNvSpPr>
          <p:nvPr>
            <p:ph type="body" sz="quarter" idx="11" hasCustomPrompt="1"/>
          </p:nvPr>
        </p:nvSpPr>
        <p:spPr bwMode="white">
          <a:xfrm>
            <a:off x="1102562" y="4408944"/>
            <a:ext cx="5752500" cy="252000"/>
          </a:xfrm>
          <a:prstGeom prst="rect">
            <a:avLst/>
          </a:prstGeom>
        </p:spPr>
        <p:txBody>
          <a:bodyPr lIns="0" tIns="0" rIns="0" bIns="0"/>
          <a:lstStyle>
            <a:lvl1pPr marL="0" indent="0">
              <a:spcBef>
                <a:spcPts val="0"/>
              </a:spcBef>
              <a:buFontTx/>
              <a:buNone/>
              <a:defRPr sz="1731" b="1">
                <a:solidFill>
                  <a:schemeClr val="bg1"/>
                </a:solidFill>
              </a:defRPr>
            </a:lvl1pPr>
          </a:lstStyle>
          <a:p>
            <a:pPr lvl="0"/>
            <a:r>
              <a:rPr lang="en-US" noProof="0" dirty="0" smtClean="0"/>
              <a:t>_Author</a:t>
            </a:r>
            <a:endParaRPr lang="en-US" noProof="0" dirty="0"/>
          </a:p>
        </p:txBody>
      </p:sp>
      <p:sp>
        <p:nvSpPr>
          <p:cNvPr id="20" name="Text Placeholder 3"/>
          <p:cNvSpPr>
            <a:spLocks noGrp="1"/>
          </p:cNvSpPr>
          <p:nvPr>
            <p:ph type="body" sz="quarter" idx="12" hasCustomPrompt="1"/>
          </p:nvPr>
        </p:nvSpPr>
        <p:spPr bwMode="white">
          <a:xfrm>
            <a:off x="1102562" y="4678944"/>
            <a:ext cx="5752500" cy="252000"/>
          </a:xfrm>
          <a:prstGeom prst="rect">
            <a:avLst/>
          </a:prstGeom>
        </p:spPr>
        <p:txBody>
          <a:bodyPr lIns="0" tIns="0" rIns="0" bIns="0"/>
          <a:lstStyle>
            <a:lvl1pPr marL="0" indent="0">
              <a:spcBef>
                <a:spcPts val="0"/>
              </a:spcBef>
              <a:buFontTx/>
              <a:buNone/>
              <a:defRPr sz="1598" b="0">
                <a:solidFill>
                  <a:schemeClr val="bg1"/>
                </a:solidFill>
              </a:defRPr>
            </a:lvl1pPr>
          </a:lstStyle>
          <a:p>
            <a:pPr lvl="0"/>
            <a:r>
              <a:rPr lang="en-US" noProof="0" dirty="0" smtClean="0"/>
              <a:t>_Business</a:t>
            </a:r>
            <a:endParaRPr lang="en-US" noProof="0" dirty="0"/>
          </a:p>
        </p:txBody>
      </p:sp>
      <p:sp>
        <p:nvSpPr>
          <p:cNvPr id="21" name="Text Placeholder 3"/>
          <p:cNvSpPr>
            <a:spLocks noGrp="1"/>
          </p:cNvSpPr>
          <p:nvPr>
            <p:ph type="body" sz="quarter" idx="14" hasCustomPrompt="1"/>
          </p:nvPr>
        </p:nvSpPr>
        <p:spPr bwMode="white">
          <a:xfrm>
            <a:off x="1102562" y="4957736"/>
            <a:ext cx="5752500" cy="252000"/>
          </a:xfrm>
          <a:prstGeom prst="rect">
            <a:avLst/>
          </a:prstGeom>
        </p:spPr>
        <p:txBody>
          <a:bodyPr lIns="0" tIns="0" rIns="0" bIns="0"/>
          <a:lstStyle>
            <a:lvl1pPr marL="0" indent="0">
              <a:spcBef>
                <a:spcPts val="0"/>
              </a:spcBef>
              <a:buFontTx/>
              <a:buNone/>
              <a:defRPr sz="1598" b="0">
                <a:solidFill>
                  <a:schemeClr val="bg1"/>
                </a:solidFill>
              </a:defRPr>
            </a:lvl1pPr>
          </a:lstStyle>
          <a:p>
            <a:pPr lvl="0"/>
            <a:r>
              <a:rPr lang="en-US" noProof="0" dirty="0" smtClean="0"/>
              <a:t>_Date</a:t>
            </a:r>
            <a:endParaRPr lang="en-US" noProof="0" dirty="0"/>
          </a:p>
        </p:txBody>
      </p:sp>
      <p:pic>
        <p:nvPicPr>
          <p:cNvPr id="22" name="Picture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07931" y="6288409"/>
            <a:ext cx="1725493" cy="269704"/>
          </a:xfrm>
          <a:prstGeom prst="rect">
            <a:avLst/>
          </a:prstGeom>
        </p:spPr>
      </p:pic>
      <p:pic>
        <p:nvPicPr>
          <p:cNvPr id="23" name="Picture 22"/>
          <p:cNvPicPr>
            <a:picLocks/>
          </p:cNvPicPr>
          <p:nvPr userDrawn="1">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711540" y="6160237"/>
            <a:ext cx="1931773" cy="355736"/>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0" name="Text Placeholder 3"/>
          <p:cNvSpPr>
            <a:spLocks noGrp="1"/>
          </p:cNvSpPr>
          <p:nvPr>
            <p:ph type="body" sz="quarter" idx="10" hasCustomPrompt="1"/>
          </p:nvPr>
        </p:nvSpPr>
        <p:spPr bwMode="white">
          <a:xfrm>
            <a:off x="1103460" y="2046817"/>
            <a:ext cx="8206202" cy="1607499"/>
          </a:xfrm>
          <a:prstGeom prst="rect">
            <a:avLst/>
          </a:prstGeom>
        </p:spPr>
        <p:txBody>
          <a:bodyPr lIns="0" tIns="0" rIns="0" bIns="0"/>
          <a:lstStyle>
            <a:lvl1pPr marL="0" indent="0" algn="l">
              <a:spcBef>
                <a:spcPts val="0"/>
              </a:spcBef>
              <a:buFontTx/>
              <a:buNone/>
              <a:defRPr sz="4794">
                <a:solidFill>
                  <a:schemeClr val="bg1"/>
                </a:solidFill>
              </a:defRPr>
            </a:lvl1pPr>
            <a:lvl2pPr>
              <a:defRPr sz="6392"/>
            </a:lvl2pPr>
            <a:lvl3pPr>
              <a:defRPr sz="6392"/>
            </a:lvl3pPr>
            <a:lvl4pPr>
              <a:defRPr sz="6392"/>
            </a:lvl4pPr>
            <a:lvl5pPr>
              <a:defRPr sz="6392"/>
            </a:lvl5pPr>
          </a:lstStyle>
          <a:p>
            <a:pPr lvl="0"/>
            <a:r>
              <a:rPr lang="en-US" noProof="0" dirty="0" smtClean="0"/>
              <a:t>Click to add title</a:t>
            </a:r>
          </a:p>
        </p:txBody>
      </p:sp>
    </p:spTree>
    <p:extLst>
      <p:ext uri="{BB962C8B-B14F-4D97-AF65-F5344CB8AC3E}">
        <p14:creationId xmlns:p14="http://schemas.microsoft.com/office/powerpoint/2010/main" val="407142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Title slide dark blue">
    <p:bg>
      <p:bgPr>
        <a:solidFill>
          <a:schemeClr val="bg1">
            <a:lumMod val="85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81855" y="154330"/>
            <a:ext cx="11646237" cy="6262801"/>
          </a:xfrm>
          <a:prstGeom prst="rect">
            <a:avLst/>
          </a:prstGeom>
        </p:spPr>
      </p:pic>
      <p:pic>
        <p:nvPicPr>
          <p:cNvPr id="3" name="Picture 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12176125" cy="6858000"/>
          </a:xfrm>
          <a:prstGeom prst="rect">
            <a:avLst/>
          </a:prstGeom>
        </p:spPr>
      </p:pic>
      <p:sp>
        <p:nvSpPr>
          <p:cNvPr id="2" name="Rectangle 1"/>
          <p:cNvSpPr/>
          <p:nvPr userDrawn="1"/>
        </p:nvSpPr>
        <p:spPr bwMode="white">
          <a:xfrm>
            <a:off x="143152" y="6237312"/>
            <a:ext cx="11985707"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45" tIns="60873" rIns="121745" bIns="60873" rtlCol="0" anchor="ctr"/>
          <a:lstStyle/>
          <a:p>
            <a:pPr algn="ctr"/>
            <a:endParaRPr lang="en-US" dirty="0"/>
          </a:p>
        </p:txBody>
      </p:sp>
      <p:sp>
        <p:nvSpPr>
          <p:cNvPr id="19" name="Text Placeholder 3"/>
          <p:cNvSpPr>
            <a:spLocks noGrp="1"/>
          </p:cNvSpPr>
          <p:nvPr>
            <p:ph type="body" sz="quarter" idx="11" hasCustomPrompt="1"/>
          </p:nvPr>
        </p:nvSpPr>
        <p:spPr bwMode="white">
          <a:xfrm>
            <a:off x="1102562" y="4408944"/>
            <a:ext cx="5752500" cy="252000"/>
          </a:xfrm>
          <a:prstGeom prst="rect">
            <a:avLst/>
          </a:prstGeom>
        </p:spPr>
        <p:txBody>
          <a:bodyPr lIns="0" tIns="0" rIns="0" bIns="0"/>
          <a:lstStyle>
            <a:lvl1pPr marL="0" indent="0">
              <a:spcBef>
                <a:spcPts val="0"/>
              </a:spcBef>
              <a:buFontTx/>
              <a:buNone/>
              <a:defRPr sz="1731" b="1">
                <a:solidFill>
                  <a:schemeClr val="bg1"/>
                </a:solidFill>
              </a:defRPr>
            </a:lvl1pPr>
          </a:lstStyle>
          <a:p>
            <a:pPr lvl="0"/>
            <a:r>
              <a:rPr lang="en-US" noProof="0" dirty="0" smtClean="0"/>
              <a:t>_Author</a:t>
            </a:r>
            <a:endParaRPr lang="en-US" noProof="0" dirty="0"/>
          </a:p>
        </p:txBody>
      </p:sp>
      <p:sp>
        <p:nvSpPr>
          <p:cNvPr id="20" name="Text Placeholder 3"/>
          <p:cNvSpPr>
            <a:spLocks noGrp="1"/>
          </p:cNvSpPr>
          <p:nvPr>
            <p:ph type="body" sz="quarter" idx="12" hasCustomPrompt="1"/>
          </p:nvPr>
        </p:nvSpPr>
        <p:spPr bwMode="white">
          <a:xfrm>
            <a:off x="1102562" y="4678944"/>
            <a:ext cx="5752500" cy="252000"/>
          </a:xfrm>
          <a:prstGeom prst="rect">
            <a:avLst/>
          </a:prstGeom>
        </p:spPr>
        <p:txBody>
          <a:bodyPr lIns="0" tIns="0" rIns="0" bIns="0"/>
          <a:lstStyle>
            <a:lvl1pPr marL="0" indent="0">
              <a:spcBef>
                <a:spcPts val="0"/>
              </a:spcBef>
              <a:buFontTx/>
              <a:buNone/>
              <a:defRPr sz="1598" b="0">
                <a:solidFill>
                  <a:schemeClr val="bg1"/>
                </a:solidFill>
              </a:defRPr>
            </a:lvl1pPr>
          </a:lstStyle>
          <a:p>
            <a:pPr lvl="0"/>
            <a:r>
              <a:rPr lang="en-US" noProof="0" dirty="0" smtClean="0"/>
              <a:t>_Business</a:t>
            </a:r>
            <a:endParaRPr lang="en-US" noProof="0" dirty="0"/>
          </a:p>
        </p:txBody>
      </p:sp>
      <p:sp>
        <p:nvSpPr>
          <p:cNvPr id="21" name="Text Placeholder 3"/>
          <p:cNvSpPr>
            <a:spLocks noGrp="1"/>
          </p:cNvSpPr>
          <p:nvPr>
            <p:ph type="body" sz="quarter" idx="14" hasCustomPrompt="1"/>
          </p:nvPr>
        </p:nvSpPr>
        <p:spPr bwMode="white">
          <a:xfrm>
            <a:off x="1102562" y="4957736"/>
            <a:ext cx="5752500" cy="252000"/>
          </a:xfrm>
          <a:prstGeom prst="rect">
            <a:avLst/>
          </a:prstGeom>
        </p:spPr>
        <p:txBody>
          <a:bodyPr lIns="0" tIns="0" rIns="0" bIns="0"/>
          <a:lstStyle>
            <a:lvl1pPr marL="0" indent="0">
              <a:spcBef>
                <a:spcPts val="0"/>
              </a:spcBef>
              <a:buFontTx/>
              <a:buNone/>
              <a:defRPr sz="1598" b="0">
                <a:solidFill>
                  <a:schemeClr val="bg1"/>
                </a:solidFill>
              </a:defRPr>
            </a:lvl1pPr>
          </a:lstStyle>
          <a:p>
            <a:pPr lvl="0"/>
            <a:r>
              <a:rPr lang="en-US" noProof="0" dirty="0" smtClean="0"/>
              <a:t>_Date</a:t>
            </a:r>
            <a:endParaRPr lang="en-US" noProof="0" dirty="0"/>
          </a:p>
        </p:txBody>
      </p:sp>
      <p:pic>
        <p:nvPicPr>
          <p:cNvPr id="22" name="Picture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07931" y="6288409"/>
            <a:ext cx="1725493" cy="269704"/>
          </a:xfrm>
          <a:prstGeom prst="rect">
            <a:avLst/>
          </a:prstGeom>
        </p:spPr>
      </p:pic>
      <p:pic>
        <p:nvPicPr>
          <p:cNvPr id="23" name="Picture 22"/>
          <p:cNvPicPr>
            <a:picLocks/>
          </p:cNvPicPr>
          <p:nvPr userDrawn="1">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711540" y="6160237"/>
            <a:ext cx="1931773" cy="355736"/>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0" name="Text Placeholder 3"/>
          <p:cNvSpPr>
            <a:spLocks noGrp="1"/>
          </p:cNvSpPr>
          <p:nvPr>
            <p:ph type="body" sz="quarter" idx="10" hasCustomPrompt="1"/>
          </p:nvPr>
        </p:nvSpPr>
        <p:spPr bwMode="white">
          <a:xfrm>
            <a:off x="1103460" y="2046817"/>
            <a:ext cx="8206202" cy="1607499"/>
          </a:xfrm>
          <a:prstGeom prst="rect">
            <a:avLst/>
          </a:prstGeom>
        </p:spPr>
        <p:txBody>
          <a:bodyPr lIns="0" tIns="0" rIns="0" bIns="0"/>
          <a:lstStyle>
            <a:lvl1pPr marL="0" indent="0" algn="l">
              <a:spcBef>
                <a:spcPts val="0"/>
              </a:spcBef>
              <a:buFontTx/>
              <a:buNone/>
              <a:defRPr sz="4794">
                <a:solidFill>
                  <a:schemeClr val="bg1"/>
                </a:solidFill>
              </a:defRPr>
            </a:lvl1pPr>
            <a:lvl2pPr>
              <a:defRPr sz="6392"/>
            </a:lvl2pPr>
            <a:lvl3pPr>
              <a:defRPr sz="6392"/>
            </a:lvl3pPr>
            <a:lvl4pPr>
              <a:defRPr sz="6392"/>
            </a:lvl4pPr>
            <a:lvl5pPr>
              <a:defRPr sz="6392"/>
            </a:lvl5pPr>
          </a:lstStyle>
          <a:p>
            <a:pPr lvl="0"/>
            <a:r>
              <a:rPr lang="en-US" noProof="0" dirty="0" smtClean="0"/>
              <a:t>Click to add title</a:t>
            </a:r>
          </a:p>
        </p:txBody>
      </p:sp>
    </p:spTree>
    <p:extLst>
      <p:ext uri="{BB962C8B-B14F-4D97-AF65-F5344CB8AC3E}">
        <p14:creationId xmlns:p14="http://schemas.microsoft.com/office/powerpoint/2010/main" val="13865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slide dark blue">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36759" y="116115"/>
            <a:ext cx="11691334" cy="6697261"/>
          </a:xfrm>
          <a:prstGeom prst="rect">
            <a:avLst/>
          </a:prstGeom>
        </p:spPr>
      </p:pic>
      <p:pic>
        <p:nvPicPr>
          <p:cNvPr id="3" name="Picture 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12176125" cy="6858000"/>
          </a:xfrm>
          <a:prstGeom prst="rect">
            <a:avLst/>
          </a:prstGeom>
        </p:spPr>
      </p:pic>
      <p:sp>
        <p:nvSpPr>
          <p:cNvPr id="2" name="Rectangle 1"/>
          <p:cNvSpPr/>
          <p:nvPr userDrawn="1"/>
        </p:nvSpPr>
        <p:spPr bwMode="white">
          <a:xfrm>
            <a:off x="143152" y="6237312"/>
            <a:ext cx="11985707"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45" tIns="60873" rIns="121745" bIns="60873" rtlCol="0" anchor="ctr"/>
          <a:lstStyle/>
          <a:p>
            <a:pPr algn="ctr"/>
            <a:endParaRPr lang="en-US" dirty="0"/>
          </a:p>
        </p:txBody>
      </p:sp>
      <p:sp>
        <p:nvSpPr>
          <p:cNvPr id="19" name="Text Placeholder 3"/>
          <p:cNvSpPr>
            <a:spLocks noGrp="1"/>
          </p:cNvSpPr>
          <p:nvPr>
            <p:ph type="body" sz="quarter" idx="11" hasCustomPrompt="1"/>
          </p:nvPr>
        </p:nvSpPr>
        <p:spPr bwMode="white">
          <a:xfrm>
            <a:off x="1102562" y="4408944"/>
            <a:ext cx="5752500" cy="252000"/>
          </a:xfrm>
          <a:prstGeom prst="rect">
            <a:avLst/>
          </a:prstGeom>
        </p:spPr>
        <p:txBody>
          <a:bodyPr lIns="0" tIns="0" rIns="0" bIns="0"/>
          <a:lstStyle>
            <a:lvl1pPr marL="0" indent="0">
              <a:spcBef>
                <a:spcPts val="0"/>
              </a:spcBef>
              <a:buFontTx/>
              <a:buNone/>
              <a:defRPr sz="1731" b="1">
                <a:solidFill>
                  <a:schemeClr val="bg1"/>
                </a:solidFill>
              </a:defRPr>
            </a:lvl1pPr>
          </a:lstStyle>
          <a:p>
            <a:pPr lvl="0"/>
            <a:r>
              <a:rPr lang="en-US" noProof="0" dirty="0" smtClean="0"/>
              <a:t>_Author</a:t>
            </a:r>
            <a:endParaRPr lang="en-US" noProof="0" dirty="0"/>
          </a:p>
        </p:txBody>
      </p:sp>
      <p:sp>
        <p:nvSpPr>
          <p:cNvPr id="20" name="Text Placeholder 3"/>
          <p:cNvSpPr>
            <a:spLocks noGrp="1"/>
          </p:cNvSpPr>
          <p:nvPr>
            <p:ph type="body" sz="quarter" idx="12" hasCustomPrompt="1"/>
          </p:nvPr>
        </p:nvSpPr>
        <p:spPr bwMode="white">
          <a:xfrm>
            <a:off x="1102562" y="4678944"/>
            <a:ext cx="5752500" cy="252000"/>
          </a:xfrm>
          <a:prstGeom prst="rect">
            <a:avLst/>
          </a:prstGeom>
        </p:spPr>
        <p:txBody>
          <a:bodyPr lIns="0" tIns="0" rIns="0" bIns="0"/>
          <a:lstStyle>
            <a:lvl1pPr marL="0" indent="0">
              <a:spcBef>
                <a:spcPts val="0"/>
              </a:spcBef>
              <a:buFontTx/>
              <a:buNone/>
              <a:defRPr sz="1598" b="0">
                <a:solidFill>
                  <a:schemeClr val="bg1"/>
                </a:solidFill>
              </a:defRPr>
            </a:lvl1pPr>
          </a:lstStyle>
          <a:p>
            <a:pPr lvl="0"/>
            <a:r>
              <a:rPr lang="en-US" noProof="0" dirty="0" smtClean="0"/>
              <a:t>_Business</a:t>
            </a:r>
            <a:endParaRPr lang="en-US" noProof="0" dirty="0"/>
          </a:p>
        </p:txBody>
      </p:sp>
      <p:sp>
        <p:nvSpPr>
          <p:cNvPr id="21" name="Text Placeholder 3"/>
          <p:cNvSpPr>
            <a:spLocks noGrp="1"/>
          </p:cNvSpPr>
          <p:nvPr>
            <p:ph type="body" sz="quarter" idx="14" hasCustomPrompt="1"/>
          </p:nvPr>
        </p:nvSpPr>
        <p:spPr bwMode="white">
          <a:xfrm>
            <a:off x="1102562" y="4957736"/>
            <a:ext cx="5752500" cy="252000"/>
          </a:xfrm>
          <a:prstGeom prst="rect">
            <a:avLst/>
          </a:prstGeom>
        </p:spPr>
        <p:txBody>
          <a:bodyPr lIns="0" tIns="0" rIns="0" bIns="0"/>
          <a:lstStyle>
            <a:lvl1pPr marL="0" indent="0">
              <a:spcBef>
                <a:spcPts val="0"/>
              </a:spcBef>
              <a:buFontTx/>
              <a:buNone/>
              <a:defRPr sz="1598" b="0">
                <a:solidFill>
                  <a:schemeClr val="bg1"/>
                </a:solidFill>
              </a:defRPr>
            </a:lvl1pPr>
          </a:lstStyle>
          <a:p>
            <a:pPr lvl="0"/>
            <a:r>
              <a:rPr lang="en-US" noProof="0" dirty="0" smtClean="0"/>
              <a:t>_Date</a:t>
            </a:r>
            <a:endParaRPr lang="en-US" noProof="0" dirty="0"/>
          </a:p>
        </p:txBody>
      </p:sp>
      <p:pic>
        <p:nvPicPr>
          <p:cNvPr id="22" name="Picture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07931" y="6288409"/>
            <a:ext cx="1725493" cy="269704"/>
          </a:xfrm>
          <a:prstGeom prst="rect">
            <a:avLst/>
          </a:prstGeom>
        </p:spPr>
      </p:pic>
      <p:pic>
        <p:nvPicPr>
          <p:cNvPr id="23" name="Picture 22"/>
          <p:cNvPicPr>
            <a:picLocks/>
          </p:cNvPicPr>
          <p:nvPr userDrawn="1">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711540" y="6160237"/>
            <a:ext cx="1931773" cy="355736"/>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0" name="Text Placeholder 3"/>
          <p:cNvSpPr>
            <a:spLocks noGrp="1"/>
          </p:cNvSpPr>
          <p:nvPr>
            <p:ph type="body" sz="quarter" idx="10" hasCustomPrompt="1"/>
          </p:nvPr>
        </p:nvSpPr>
        <p:spPr bwMode="white">
          <a:xfrm>
            <a:off x="1103460" y="2046817"/>
            <a:ext cx="8206202" cy="1607499"/>
          </a:xfrm>
          <a:prstGeom prst="rect">
            <a:avLst/>
          </a:prstGeom>
        </p:spPr>
        <p:txBody>
          <a:bodyPr lIns="0" tIns="0" rIns="0" bIns="0"/>
          <a:lstStyle>
            <a:lvl1pPr marL="0" indent="0" algn="l">
              <a:spcBef>
                <a:spcPts val="0"/>
              </a:spcBef>
              <a:buFontTx/>
              <a:buNone/>
              <a:defRPr sz="4794">
                <a:solidFill>
                  <a:schemeClr val="bg1"/>
                </a:solidFill>
              </a:defRPr>
            </a:lvl1pPr>
            <a:lvl2pPr>
              <a:defRPr sz="6392"/>
            </a:lvl2pPr>
            <a:lvl3pPr>
              <a:defRPr sz="6392"/>
            </a:lvl3pPr>
            <a:lvl4pPr>
              <a:defRPr sz="6392"/>
            </a:lvl4pPr>
            <a:lvl5pPr>
              <a:defRPr sz="6392"/>
            </a:lvl5pPr>
          </a:lstStyle>
          <a:p>
            <a:pPr lvl="0"/>
            <a:r>
              <a:rPr lang="en-US" noProof="0" dirty="0" smtClean="0"/>
              <a:t>Click to add title</a:t>
            </a:r>
          </a:p>
        </p:txBody>
      </p:sp>
    </p:spTree>
    <p:extLst>
      <p:ext uri="{BB962C8B-B14F-4D97-AF65-F5344CB8AC3E}">
        <p14:creationId xmlns:p14="http://schemas.microsoft.com/office/powerpoint/2010/main" val="173072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_Title slide dark blue">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36758" y="154329"/>
            <a:ext cx="11892101" cy="6512688"/>
          </a:xfrm>
          <a:prstGeom prst="rect">
            <a:avLst/>
          </a:prstGeom>
        </p:spPr>
      </p:pic>
      <p:pic>
        <p:nvPicPr>
          <p:cNvPr id="3" name="Picture 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12176125" cy="6858000"/>
          </a:xfrm>
          <a:prstGeom prst="rect">
            <a:avLst/>
          </a:prstGeom>
        </p:spPr>
      </p:pic>
      <p:sp>
        <p:nvSpPr>
          <p:cNvPr id="2" name="Rectangle 1"/>
          <p:cNvSpPr/>
          <p:nvPr userDrawn="1"/>
        </p:nvSpPr>
        <p:spPr bwMode="white">
          <a:xfrm>
            <a:off x="143152" y="6237312"/>
            <a:ext cx="11985707"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45" tIns="60873" rIns="121745" bIns="60873" rtlCol="0" anchor="ctr"/>
          <a:lstStyle/>
          <a:p>
            <a:pPr algn="ctr"/>
            <a:endParaRPr lang="en-US" dirty="0"/>
          </a:p>
        </p:txBody>
      </p:sp>
      <p:sp>
        <p:nvSpPr>
          <p:cNvPr id="19" name="Text Placeholder 3"/>
          <p:cNvSpPr>
            <a:spLocks noGrp="1"/>
          </p:cNvSpPr>
          <p:nvPr>
            <p:ph type="body" sz="quarter" idx="11" hasCustomPrompt="1"/>
          </p:nvPr>
        </p:nvSpPr>
        <p:spPr bwMode="white">
          <a:xfrm>
            <a:off x="1102562" y="4408944"/>
            <a:ext cx="5752500" cy="252000"/>
          </a:xfrm>
          <a:prstGeom prst="rect">
            <a:avLst/>
          </a:prstGeom>
        </p:spPr>
        <p:txBody>
          <a:bodyPr lIns="0" tIns="0" rIns="0" bIns="0"/>
          <a:lstStyle>
            <a:lvl1pPr marL="0" indent="0">
              <a:spcBef>
                <a:spcPts val="0"/>
              </a:spcBef>
              <a:buFontTx/>
              <a:buNone/>
              <a:defRPr sz="1731" b="1">
                <a:solidFill>
                  <a:schemeClr val="bg1"/>
                </a:solidFill>
              </a:defRPr>
            </a:lvl1pPr>
          </a:lstStyle>
          <a:p>
            <a:pPr lvl="0"/>
            <a:r>
              <a:rPr lang="en-US" noProof="0" dirty="0" smtClean="0"/>
              <a:t>_Author</a:t>
            </a:r>
            <a:endParaRPr lang="en-US" noProof="0" dirty="0"/>
          </a:p>
        </p:txBody>
      </p:sp>
      <p:sp>
        <p:nvSpPr>
          <p:cNvPr id="20" name="Text Placeholder 3"/>
          <p:cNvSpPr>
            <a:spLocks noGrp="1"/>
          </p:cNvSpPr>
          <p:nvPr>
            <p:ph type="body" sz="quarter" idx="12" hasCustomPrompt="1"/>
          </p:nvPr>
        </p:nvSpPr>
        <p:spPr bwMode="white">
          <a:xfrm>
            <a:off x="1102562" y="4678944"/>
            <a:ext cx="5752500" cy="252000"/>
          </a:xfrm>
          <a:prstGeom prst="rect">
            <a:avLst/>
          </a:prstGeom>
        </p:spPr>
        <p:txBody>
          <a:bodyPr lIns="0" tIns="0" rIns="0" bIns="0"/>
          <a:lstStyle>
            <a:lvl1pPr marL="0" indent="0">
              <a:spcBef>
                <a:spcPts val="0"/>
              </a:spcBef>
              <a:buFontTx/>
              <a:buNone/>
              <a:defRPr sz="1598" b="0">
                <a:solidFill>
                  <a:schemeClr val="bg1"/>
                </a:solidFill>
              </a:defRPr>
            </a:lvl1pPr>
          </a:lstStyle>
          <a:p>
            <a:pPr lvl="0"/>
            <a:r>
              <a:rPr lang="en-US" noProof="0" dirty="0" smtClean="0"/>
              <a:t>_Business</a:t>
            </a:r>
            <a:endParaRPr lang="en-US" noProof="0" dirty="0"/>
          </a:p>
        </p:txBody>
      </p:sp>
      <p:sp>
        <p:nvSpPr>
          <p:cNvPr id="21" name="Text Placeholder 3"/>
          <p:cNvSpPr>
            <a:spLocks noGrp="1"/>
          </p:cNvSpPr>
          <p:nvPr>
            <p:ph type="body" sz="quarter" idx="14" hasCustomPrompt="1"/>
          </p:nvPr>
        </p:nvSpPr>
        <p:spPr bwMode="white">
          <a:xfrm>
            <a:off x="1102562" y="4957736"/>
            <a:ext cx="5752500" cy="252000"/>
          </a:xfrm>
          <a:prstGeom prst="rect">
            <a:avLst/>
          </a:prstGeom>
        </p:spPr>
        <p:txBody>
          <a:bodyPr lIns="0" tIns="0" rIns="0" bIns="0"/>
          <a:lstStyle>
            <a:lvl1pPr marL="0" indent="0">
              <a:spcBef>
                <a:spcPts val="0"/>
              </a:spcBef>
              <a:buFontTx/>
              <a:buNone/>
              <a:defRPr sz="1598" b="0">
                <a:solidFill>
                  <a:schemeClr val="bg1"/>
                </a:solidFill>
              </a:defRPr>
            </a:lvl1pPr>
          </a:lstStyle>
          <a:p>
            <a:pPr lvl="0"/>
            <a:r>
              <a:rPr lang="en-US" noProof="0" dirty="0" smtClean="0"/>
              <a:t>_Date</a:t>
            </a:r>
            <a:endParaRPr lang="en-US" noProof="0" dirty="0"/>
          </a:p>
        </p:txBody>
      </p:sp>
      <p:pic>
        <p:nvPicPr>
          <p:cNvPr id="22" name="Picture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07931" y="6288409"/>
            <a:ext cx="1725493" cy="269704"/>
          </a:xfrm>
          <a:prstGeom prst="rect">
            <a:avLst/>
          </a:prstGeom>
        </p:spPr>
      </p:pic>
      <p:pic>
        <p:nvPicPr>
          <p:cNvPr id="23" name="Picture 22"/>
          <p:cNvPicPr>
            <a:picLocks/>
          </p:cNvPicPr>
          <p:nvPr userDrawn="1">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711540" y="6160237"/>
            <a:ext cx="1931773" cy="355736"/>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0" name="Text Placeholder 3"/>
          <p:cNvSpPr>
            <a:spLocks noGrp="1"/>
          </p:cNvSpPr>
          <p:nvPr>
            <p:ph type="body" sz="quarter" idx="10" hasCustomPrompt="1"/>
          </p:nvPr>
        </p:nvSpPr>
        <p:spPr bwMode="white">
          <a:xfrm>
            <a:off x="1103460" y="2046817"/>
            <a:ext cx="8206202" cy="1607499"/>
          </a:xfrm>
          <a:prstGeom prst="rect">
            <a:avLst/>
          </a:prstGeom>
        </p:spPr>
        <p:txBody>
          <a:bodyPr lIns="0" tIns="0" rIns="0" bIns="0"/>
          <a:lstStyle>
            <a:lvl1pPr marL="0" indent="0" algn="l">
              <a:spcBef>
                <a:spcPts val="0"/>
              </a:spcBef>
              <a:buFontTx/>
              <a:buNone/>
              <a:defRPr sz="4794">
                <a:solidFill>
                  <a:schemeClr val="bg1"/>
                </a:solidFill>
              </a:defRPr>
            </a:lvl1pPr>
            <a:lvl2pPr>
              <a:defRPr sz="6392"/>
            </a:lvl2pPr>
            <a:lvl3pPr>
              <a:defRPr sz="6392"/>
            </a:lvl3pPr>
            <a:lvl4pPr>
              <a:defRPr sz="6392"/>
            </a:lvl4pPr>
            <a:lvl5pPr>
              <a:defRPr sz="6392"/>
            </a:lvl5pPr>
          </a:lstStyle>
          <a:p>
            <a:pPr lvl="0"/>
            <a:r>
              <a:rPr lang="en-US" noProof="0" dirty="0" smtClean="0"/>
              <a:t>Click to add title</a:t>
            </a:r>
          </a:p>
        </p:txBody>
      </p:sp>
    </p:spTree>
    <p:extLst>
      <p:ext uri="{BB962C8B-B14F-4D97-AF65-F5344CB8AC3E}">
        <p14:creationId xmlns:p14="http://schemas.microsoft.com/office/powerpoint/2010/main" val="193579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1.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vmlDrawing" Target="../drawings/vmlDrawing1.v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9" Type="http://schemas.openxmlformats.org/officeDocument/2006/relationships/slideLayout" Target="../slideLayouts/slideLayout41.xml"/><Relationship Id="rId21" Type="http://schemas.openxmlformats.org/officeDocument/2006/relationships/slideLayout" Target="../slideLayouts/slideLayout23.xml"/><Relationship Id="rId34" Type="http://schemas.openxmlformats.org/officeDocument/2006/relationships/slideLayout" Target="../slideLayouts/slideLayout36.xml"/><Relationship Id="rId42" Type="http://schemas.openxmlformats.org/officeDocument/2006/relationships/slideLayout" Target="../slideLayouts/slideLayout44.xml"/><Relationship Id="rId47" Type="http://schemas.openxmlformats.org/officeDocument/2006/relationships/slideLayout" Target="../slideLayouts/slideLayout49.xml"/><Relationship Id="rId50" Type="http://schemas.openxmlformats.org/officeDocument/2006/relationships/slideLayout" Target="../slideLayouts/slideLayout52.xml"/><Relationship Id="rId55" Type="http://schemas.openxmlformats.org/officeDocument/2006/relationships/slideLayout" Target="../slideLayouts/slideLayout57.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33" Type="http://schemas.openxmlformats.org/officeDocument/2006/relationships/slideLayout" Target="../slideLayouts/slideLayout35.xml"/><Relationship Id="rId38" Type="http://schemas.openxmlformats.org/officeDocument/2006/relationships/slideLayout" Target="../slideLayouts/slideLayout40.xml"/><Relationship Id="rId46" Type="http://schemas.openxmlformats.org/officeDocument/2006/relationships/slideLayout" Target="../slideLayouts/slideLayout48.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slideLayout" Target="../slideLayouts/slideLayout31.xml"/><Relationship Id="rId41" Type="http://schemas.openxmlformats.org/officeDocument/2006/relationships/slideLayout" Target="../slideLayouts/slideLayout43.xml"/><Relationship Id="rId54" Type="http://schemas.openxmlformats.org/officeDocument/2006/relationships/slideLayout" Target="../slideLayouts/slideLayout56.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slideLayout" Target="../slideLayouts/slideLayout34.xml"/><Relationship Id="rId37" Type="http://schemas.openxmlformats.org/officeDocument/2006/relationships/slideLayout" Target="../slideLayouts/slideLayout39.xml"/><Relationship Id="rId40" Type="http://schemas.openxmlformats.org/officeDocument/2006/relationships/slideLayout" Target="../slideLayouts/slideLayout42.xml"/><Relationship Id="rId45" Type="http://schemas.openxmlformats.org/officeDocument/2006/relationships/slideLayout" Target="../slideLayouts/slideLayout47.xml"/><Relationship Id="rId53" Type="http://schemas.openxmlformats.org/officeDocument/2006/relationships/slideLayout" Target="../slideLayouts/slideLayout55.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36" Type="http://schemas.openxmlformats.org/officeDocument/2006/relationships/slideLayout" Target="../slideLayouts/slideLayout38.xml"/><Relationship Id="rId49" Type="http://schemas.openxmlformats.org/officeDocument/2006/relationships/slideLayout" Target="../slideLayouts/slideLayout51.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4" Type="http://schemas.openxmlformats.org/officeDocument/2006/relationships/slideLayout" Target="../slideLayouts/slideLayout46.xml"/><Relationship Id="rId52" Type="http://schemas.openxmlformats.org/officeDocument/2006/relationships/slideLayout" Target="../slideLayouts/slideLayout54.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 Id="rId35" Type="http://schemas.openxmlformats.org/officeDocument/2006/relationships/slideLayout" Target="../slideLayouts/slideLayout37.xml"/><Relationship Id="rId43" Type="http://schemas.openxmlformats.org/officeDocument/2006/relationships/slideLayout" Target="../slideLayouts/slideLayout45.xml"/><Relationship Id="rId48" Type="http://schemas.openxmlformats.org/officeDocument/2006/relationships/slideLayout" Target="../slideLayouts/slideLayout50.xml"/><Relationship Id="rId56" Type="http://schemas.openxmlformats.org/officeDocument/2006/relationships/theme" Target="../theme/theme2.xml"/><Relationship Id="rId8" Type="http://schemas.openxmlformats.org/officeDocument/2006/relationships/slideLayout" Target="../slideLayouts/slideLayout10.xml"/><Relationship Id="rId51" Type="http://schemas.openxmlformats.org/officeDocument/2006/relationships/slideLayout" Target="../slideLayouts/slideLayout53.xml"/><Relationship Id="rId3"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2198513516"/>
              </p:ext>
            </p:extLst>
          </p:nvPr>
        </p:nvGraphicFramePr>
        <p:xfrm>
          <a:off x="2169" y="1644"/>
          <a:ext cx="2113" cy="1587"/>
        </p:xfrm>
        <a:graphic>
          <a:graphicData uri="http://schemas.openxmlformats.org/presentationml/2006/ole">
            <mc:AlternateContent xmlns:mc="http://schemas.openxmlformats.org/markup-compatibility/2006">
              <mc:Choice xmlns:v="urn:schemas-microsoft-com:vml" Requires="v">
                <p:oleObj spid="_x0000_s379048" name="think-cell Slide" r:id="rId7" imgW="360" imgH="360" progId="TCLayout.ActiveDocument.1">
                  <p:embed/>
                </p:oleObj>
              </mc:Choice>
              <mc:Fallback>
                <p:oleObj name="think-cell Slide" r:id="rId7" imgW="360" imgH="360" progId="TCLayout.ActiveDocument.1">
                  <p:embed/>
                  <p:pic>
                    <p:nvPicPr>
                      <p:cNvPr id="0" name="Picture 1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9" y="1644"/>
                        <a:ext cx="211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idx="1"/>
          </p:nvPr>
        </p:nvSpPr>
        <p:spPr>
          <a:xfrm>
            <a:off x="526414" y="1600206"/>
            <a:ext cx="11123398" cy="4525963"/>
          </a:xfrm>
          <a:prstGeom prst="rect">
            <a:avLst/>
          </a:prstGeom>
        </p:spPr>
        <p:txBody>
          <a:bodyPr vert="horz" lIns="0" tIns="45717" rIns="0" bIns="45717"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0" name="Title Placeholder 9"/>
          <p:cNvSpPr>
            <a:spLocks noGrp="1"/>
          </p:cNvSpPr>
          <p:nvPr>
            <p:ph type="title"/>
          </p:nvPr>
        </p:nvSpPr>
        <p:spPr>
          <a:xfrm>
            <a:off x="526414" y="565151"/>
            <a:ext cx="11123398" cy="776288"/>
          </a:xfrm>
          <a:prstGeom prst="rect">
            <a:avLst/>
          </a:prstGeom>
        </p:spPr>
        <p:txBody>
          <a:bodyPr vert="horz" lIns="0" tIns="0" rIns="0" bIns="0" rtlCol="0" anchor="t">
            <a:noAutofit/>
          </a:bodyPr>
          <a:lstStyle/>
          <a:p>
            <a:r>
              <a:rPr lang="en-GB" dirty="0" smtClean="0"/>
              <a:t>Click to edit Master title style</a:t>
            </a:r>
            <a:endParaRPr lang="en-GB" dirty="0"/>
          </a:p>
        </p:txBody>
      </p:sp>
      <p:sp>
        <p:nvSpPr>
          <p:cNvPr id="11" name="TextBox 10"/>
          <p:cNvSpPr txBox="1"/>
          <p:nvPr/>
        </p:nvSpPr>
        <p:spPr>
          <a:xfrm>
            <a:off x="312910" y="6472579"/>
            <a:ext cx="676451" cy="184151"/>
          </a:xfrm>
          <a:prstGeom prst="rect">
            <a:avLst/>
          </a:prstGeom>
        </p:spPr>
        <p:txBody>
          <a:bodyPr vert="horz" lIns="0" tIns="0" rIns="0" bIns="0" rtlCol="0" anchor="b"/>
          <a:lstStyle>
            <a:defPPr>
              <a:defRPr lang="de-DE"/>
            </a:defPPr>
            <a:lvl1pPr>
              <a:defRPr lang="en-US" sz="1200" smtClean="0"/>
            </a:lvl1pPr>
          </a:lstStyle>
          <a:p>
            <a:pPr fontAlgn="auto">
              <a:spcBef>
                <a:spcPts val="0"/>
              </a:spcBef>
              <a:spcAft>
                <a:spcPts val="0"/>
              </a:spcAft>
            </a:pPr>
            <a:fld id="{C3A9D72B-53BE-4D95-9D29-99D7313A36B1}" type="slidenum">
              <a:rPr lang="en-GB">
                <a:solidFill>
                  <a:srgbClr val="000000"/>
                </a:solidFill>
                <a:latin typeface="Calibri"/>
              </a:rPr>
              <a:pPr fontAlgn="auto">
                <a:spcBef>
                  <a:spcPts val="0"/>
                </a:spcBef>
                <a:spcAft>
                  <a:spcPts val="0"/>
                </a:spcAft>
              </a:pPr>
              <a:t>‹#›</a:t>
            </a:fld>
            <a:endParaRPr lang="en-GB" dirty="0">
              <a:solidFill>
                <a:srgbClr val="000000"/>
              </a:solidFill>
              <a:latin typeface="Calibri"/>
            </a:endParaRPr>
          </a:p>
        </p:txBody>
      </p:sp>
      <p:sp>
        <p:nvSpPr>
          <p:cNvPr id="12" name="TextBox 11"/>
          <p:cNvSpPr txBox="1"/>
          <p:nvPr/>
        </p:nvSpPr>
        <p:spPr>
          <a:xfrm>
            <a:off x="1102565" y="6508751"/>
            <a:ext cx="6040762" cy="139700"/>
          </a:xfrm>
          <a:prstGeom prst="rect">
            <a:avLst/>
          </a:prstGeom>
          <a:noFill/>
        </p:spPr>
        <p:txBody>
          <a:bodyPr wrap="square" lIns="0" tIns="0" rIns="0" bIns="0" rtlCol="0" anchor="b">
            <a:noAutofit/>
          </a:bodyPr>
          <a:lstStyle/>
          <a:p>
            <a:pPr fontAlgn="auto">
              <a:spcBef>
                <a:spcPts val="0"/>
              </a:spcBef>
              <a:spcAft>
                <a:spcPts val="0"/>
              </a:spcAft>
            </a:pPr>
            <a:r>
              <a:rPr lang="zu" sz="900" dirty="0" smtClean="0">
                <a:solidFill>
                  <a:srgbClr val="000000"/>
                </a:solidFill>
                <a:latin typeface="Calibri"/>
              </a:rPr>
              <a:t>Rahasia</a:t>
            </a:r>
          </a:p>
        </p:txBody>
      </p:sp>
      <p:pic>
        <p:nvPicPr>
          <p:cNvPr id="8" name="Picture 7"/>
          <p:cNvPicPr>
            <a:picLocks/>
          </p:cNvPicPr>
          <p:nvPr>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a:xfrm>
            <a:off x="10405401" y="6472195"/>
            <a:ext cx="1438136" cy="198628"/>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Tree>
    <p:extLst>
      <p:ext uri="{BB962C8B-B14F-4D97-AF65-F5344CB8AC3E}">
        <p14:creationId xmlns:p14="http://schemas.microsoft.com/office/powerpoint/2010/main" val="1964227534"/>
      </p:ext>
    </p:extLst>
  </p:cSld>
  <p:clrMap bg1="lt1" tx1="dk1" bg2="lt2" tx2="dk2" accent1="accent1" accent2="accent2" accent3="accent3" accent4="accent4" accent5="accent5" accent6="accent6" hlink="hlink" folHlink="folHlink"/>
  <p:sldLayoutIdLst>
    <p:sldLayoutId id="2147484105" r:id="rId1"/>
    <p:sldLayoutId id="2147484106" r:id="rId2"/>
  </p:sldLayoutIdLst>
  <p:timing>
    <p:tnLst>
      <p:par>
        <p:cTn id="1" dur="indefinite" restart="never" nodeType="tmRoot"/>
      </p:par>
    </p:tnLst>
  </p:timing>
  <p:txStyles>
    <p:titleStyle>
      <a:lvl1pPr algn="l" defTabSz="914354" rtl="0" eaLnBrk="1" latinLnBrk="0" hangingPunct="1">
        <a:spcBef>
          <a:spcPct val="0"/>
        </a:spcBef>
        <a:buNone/>
        <a:defRPr lang="en-US" sz="2800" kern="1200" smtClean="0">
          <a:solidFill>
            <a:srgbClr val="000000"/>
          </a:solidFill>
          <a:latin typeface="+mj-lt"/>
          <a:ea typeface="+mj-ea"/>
          <a:cs typeface="+mj-cs"/>
        </a:defRPr>
      </a:lvl1pPr>
    </p:titleStyle>
    <p:bodyStyle>
      <a:lvl1pPr marL="234937" indent="-234937" algn="l" defTabSz="914354"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574646" indent="-234937" algn="l" defTabSz="914354" rtl="0" eaLnBrk="1" latinLnBrk="0" hangingPunct="1">
        <a:spcBef>
          <a:spcPct val="20000"/>
        </a:spcBef>
        <a:buFont typeface="Calibri" panose="020F0502020204030204" pitchFamily="34" charset="0"/>
        <a:buChar char="–"/>
        <a:defRPr sz="1200" kern="1200">
          <a:solidFill>
            <a:schemeClr val="tx1"/>
          </a:solidFill>
          <a:latin typeface="+mn-lt"/>
          <a:ea typeface="+mn-ea"/>
          <a:cs typeface="+mn-cs"/>
        </a:defRPr>
      </a:lvl2pPr>
      <a:lvl3pPr marL="925466" indent="-234937" algn="l" defTabSz="914354" rtl="0" eaLnBrk="1" latinLnBrk="0" hangingPunct="1">
        <a:spcBef>
          <a:spcPct val="20000"/>
        </a:spcBef>
        <a:buFont typeface="Wingdings" panose="05000000000000000000" pitchFamily="2" charset="2"/>
        <a:buChar char="§"/>
        <a:defRPr sz="1200" kern="1200">
          <a:solidFill>
            <a:schemeClr val="tx1"/>
          </a:solidFill>
          <a:latin typeface="+mn-lt"/>
          <a:ea typeface="+mn-ea"/>
          <a:cs typeface="+mn-cs"/>
        </a:defRPr>
      </a:lvl3pPr>
      <a:lvl4pPr marL="1395342" indent="-234937" algn="l" defTabSz="914354"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1839820" indent="-234937" algn="l" defTabSz="914354" rtl="0" eaLnBrk="1" latinLnBrk="0" hangingPunct="1">
        <a:spcBef>
          <a:spcPct val="20000"/>
        </a:spcBef>
        <a:buFont typeface="Calibri" panose="020F0502020204030204" pitchFamily="34" charset="0"/>
        <a:buChar char="─"/>
        <a:defRPr sz="1200" kern="1200">
          <a:solidFill>
            <a:schemeClr val="tx1"/>
          </a:solidFill>
          <a:latin typeface="+mn-lt"/>
          <a:ea typeface="+mn-ea"/>
          <a:cs typeface="+mn-cs"/>
        </a:defRPr>
      </a:lvl5pPr>
      <a:lvl6pPr marL="2514473"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9"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6"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3"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54" rtl="0" eaLnBrk="1" latinLnBrk="0" hangingPunct="1">
        <a:defRPr sz="1900" kern="1200">
          <a:solidFill>
            <a:schemeClr val="tx1"/>
          </a:solidFill>
          <a:latin typeface="+mn-lt"/>
          <a:ea typeface="+mn-ea"/>
          <a:cs typeface="+mn-cs"/>
        </a:defRPr>
      </a:lvl1pPr>
      <a:lvl2pPr marL="457176"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1" algn="l" defTabSz="914354" rtl="0" eaLnBrk="1" latinLnBrk="0" hangingPunct="1">
        <a:defRPr sz="1900" kern="1200">
          <a:solidFill>
            <a:schemeClr val="tx1"/>
          </a:solidFill>
          <a:latin typeface="+mn-lt"/>
          <a:ea typeface="+mn-ea"/>
          <a:cs typeface="+mn-cs"/>
        </a:defRPr>
      </a:lvl4pPr>
      <a:lvl5pPr marL="1828707" algn="l" defTabSz="914354" rtl="0" eaLnBrk="1" latinLnBrk="0" hangingPunct="1">
        <a:defRPr sz="1900" kern="1200">
          <a:solidFill>
            <a:schemeClr val="tx1"/>
          </a:solidFill>
          <a:latin typeface="+mn-lt"/>
          <a:ea typeface="+mn-ea"/>
          <a:cs typeface="+mn-cs"/>
        </a:defRPr>
      </a:lvl5pPr>
      <a:lvl6pPr marL="2285885" algn="l" defTabSz="914354" rtl="0" eaLnBrk="1" latinLnBrk="0" hangingPunct="1">
        <a:defRPr sz="1900" kern="1200">
          <a:solidFill>
            <a:schemeClr val="tx1"/>
          </a:solidFill>
          <a:latin typeface="+mn-lt"/>
          <a:ea typeface="+mn-ea"/>
          <a:cs typeface="+mn-cs"/>
        </a:defRPr>
      </a:lvl6pPr>
      <a:lvl7pPr marL="2743061" algn="l" defTabSz="914354" rtl="0" eaLnBrk="1" latinLnBrk="0" hangingPunct="1">
        <a:defRPr sz="1900" kern="1200">
          <a:solidFill>
            <a:schemeClr val="tx1"/>
          </a:solidFill>
          <a:latin typeface="+mn-lt"/>
          <a:ea typeface="+mn-ea"/>
          <a:cs typeface="+mn-cs"/>
        </a:defRPr>
      </a:lvl7pPr>
      <a:lvl8pPr marL="3200237" algn="l" defTabSz="914354" rtl="0" eaLnBrk="1" latinLnBrk="0" hangingPunct="1">
        <a:defRPr sz="1900" kern="1200">
          <a:solidFill>
            <a:schemeClr val="tx1"/>
          </a:solidFill>
          <a:latin typeface="+mn-lt"/>
          <a:ea typeface="+mn-ea"/>
          <a:cs typeface="+mn-cs"/>
        </a:defRPr>
      </a:lvl8pPr>
      <a:lvl9pPr marL="3657415" algn="l" defTabSz="91435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099529"/>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 id="2147484157" r:id="rId12"/>
    <p:sldLayoutId id="2147484158" r:id="rId13"/>
    <p:sldLayoutId id="2147484159" r:id="rId14"/>
    <p:sldLayoutId id="2147484160" r:id="rId15"/>
    <p:sldLayoutId id="2147484161" r:id="rId16"/>
    <p:sldLayoutId id="2147484162" r:id="rId17"/>
    <p:sldLayoutId id="2147484163" r:id="rId18"/>
    <p:sldLayoutId id="2147484164" r:id="rId19"/>
    <p:sldLayoutId id="2147484165" r:id="rId20"/>
    <p:sldLayoutId id="2147484166" r:id="rId21"/>
    <p:sldLayoutId id="2147484167" r:id="rId22"/>
    <p:sldLayoutId id="2147484168" r:id="rId23"/>
    <p:sldLayoutId id="2147484169" r:id="rId24"/>
    <p:sldLayoutId id="2147484170" r:id="rId25"/>
    <p:sldLayoutId id="2147484171" r:id="rId26"/>
    <p:sldLayoutId id="2147484172" r:id="rId27"/>
    <p:sldLayoutId id="2147484173" r:id="rId28"/>
    <p:sldLayoutId id="2147484174" r:id="rId29"/>
    <p:sldLayoutId id="2147484175" r:id="rId30"/>
    <p:sldLayoutId id="2147484176" r:id="rId31"/>
    <p:sldLayoutId id="2147484177" r:id="rId32"/>
    <p:sldLayoutId id="2147484178" r:id="rId33"/>
    <p:sldLayoutId id="2147484179" r:id="rId34"/>
    <p:sldLayoutId id="2147484180" r:id="rId35"/>
    <p:sldLayoutId id="2147484181" r:id="rId36"/>
    <p:sldLayoutId id="2147484182" r:id="rId37"/>
    <p:sldLayoutId id="2147484183" r:id="rId38"/>
    <p:sldLayoutId id="2147484184" r:id="rId39"/>
    <p:sldLayoutId id="2147484185" r:id="rId40"/>
    <p:sldLayoutId id="2147484186" r:id="rId41"/>
    <p:sldLayoutId id="2147484187" r:id="rId42"/>
    <p:sldLayoutId id="2147484188" r:id="rId43"/>
    <p:sldLayoutId id="2147484189" r:id="rId44"/>
    <p:sldLayoutId id="2147484190" r:id="rId45"/>
    <p:sldLayoutId id="2147484191" r:id="rId46"/>
    <p:sldLayoutId id="2147484192" r:id="rId47"/>
    <p:sldLayoutId id="2147484193" r:id="rId48"/>
    <p:sldLayoutId id="2147484194" r:id="rId49"/>
    <p:sldLayoutId id="2147484195" r:id="rId50"/>
    <p:sldLayoutId id="2147484196" r:id="rId51"/>
    <p:sldLayoutId id="2147484197" r:id="rId52"/>
    <p:sldLayoutId id="2147484198" r:id="rId53"/>
    <p:sldLayoutId id="2147484199" r:id="rId54"/>
    <p:sldLayoutId id="2147484200" r:id="rId5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ctr" defTabSz="1217453" rtl="0" eaLnBrk="1" latinLnBrk="0" hangingPunct="1">
        <a:spcBef>
          <a:spcPct val="0"/>
        </a:spcBef>
        <a:buNone/>
        <a:defRPr lang="en-GB" sz="3862" kern="1200" baseline="0" smtClean="0">
          <a:solidFill>
            <a:schemeClr val="tx1"/>
          </a:solidFill>
          <a:latin typeface="+mn-lt"/>
          <a:ea typeface="+mn-ea"/>
          <a:cs typeface="+mn-cs"/>
        </a:defRPr>
      </a:lvl1pPr>
    </p:titleStyle>
    <p:bodyStyle>
      <a:lvl1pPr marL="0" indent="0" algn="l" defTabSz="1217453" rtl="0" eaLnBrk="1" latinLnBrk="0" hangingPunct="1">
        <a:spcBef>
          <a:spcPct val="20000"/>
        </a:spcBef>
        <a:buFont typeface="Arial" pitchFamily="34" charset="0"/>
        <a:buNone/>
        <a:defRPr lang="en-US" sz="1465" kern="1200" smtClean="0">
          <a:solidFill>
            <a:schemeClr val="tx1"/>
          </a:solidFill>
          <a:latin typeface="+mn-lt"/>
          <a:ea typeface="+mn-ea"/>
          <a:cs typeface="+mn-cs"/>
        </a:defRPr>
      </a:lvl1pPr>
      <a:lvl2pPr marL="989179" indent="-380454" algn="l" defTabSz="1217453" rtl="0" eaLnBrk="1" latinLnBrk="0" hangingPunct="1">
        <a:spcBef>
          <a:spcPct val="20000"/>
        </a:spcBef>
        <a:buFont typeface="Arial" pitchFamily="34" charset="0"/>
        <a:buChar char="–"/>
        <a:defRPr lang="en-US" sz="1598" kern="1200" smtClean="0">
          <a:solidFill>
            <a:schemeClr val="tx1"/>
          </a:solidFill>
          <a:latin typeface="+mn-lt"/>
          <a:ea typeface="+mn-ea"/>
          <a:cs typeface="+mn-cs"/>
        </a:defRPr>
      </a:lvl2pPr>
      <a:lvl3pPr marL="1521815" indent="-304364" algn="l" defTabSz="1217453" rtl="0" eaLnBrk="1" latinLnBrk="0" hangingPunct="1">
        <a:spcBef>
          <a:spcPct val="20000"/>
        </a:spcBef>
        <a:buFont typeface="Arial" pitchFamily="34" charset="0"/>
        <a:buChar char="•"/>
        <a:defRPr lang="en-US" sz="1332" kern="1200" smtClean="0">
          <a:solidFill>
            <a:schemeClr val="tx1"/>
          </a:solidFill>
          <a:latin typeface="+mn-lt"/>
          <a:ea typeface="+mn-ea"/>
          <a:cs typeface="+mn-cs"/>
        </a:defRPr>
      </a:lvl3pPr>
      <a:lvl4pPr marL="2130541" indent="-304364" algn="l" defTabSz="1217453" rtl="0" eaLnBrk="1" latinLnBrk="0" hangingPunct="1">
        <a:spcBef>
          <a:spcPct val="20000"/>
        </a:spcBef>
        <a:buFont typeface="Arial" pitchFamily="34" charset="0"/>
        <a:buChar char="–"/>
        <a:defRPr lang="en-US" sz="1332" kern="1200" smtClean="0">
          <a:solidFill>
            <a:schemeClr val="tx1"/>
          </a:solidFill>
          <a:latin typeface="+mn-lt"/>
          <a:ea typeface="+mn-ea"/>
          <a:cs typeface="+mn-cs"/>
        </a:defRPr>
      </a:lvl4pPr>
      <a:lvl5pPr marL="2739269" indent="-304364" algn="l" defTabSz="1217453" rtl="0" eaLnBrk="1" latinLnBrk="0" hangingPunct="1">
        <a:spcBef>
          <a:spcPct val="20000"/>
        </a:spcBef>
        <a:buFont typeface="Arial" pitchFamily="34" charset="0"/>
        <a:buChar char="»"/>
        <a:defRPr lang="en-GB" sz="1332" kern="1200" smtClean="0">
          <a:solidFill>
            <a:schemeClr val="tx1"/>
          </a:solidFill>
          <a:latin typeface="+mn-lt"/>
          <a:ea typeface="+mn-ea"/>
          <a:cs typeface="+mn-cs"/>
        </a:defRPr>
      </a:lvl5pPr>
      <a:lvl6pPr marL="3347995" indent="-304364" algn="l" defTabSz="1217453" rtl="0" eaLnBrk="1" latinLnBrk="0" hangingPunct="1">
        <a:spcBef>
          <a:spcPct val="20000"/>
        </a:spcBef>
        <a:buFont typeface="Arial" pitchFamily="34" charset="0"/>
        <a:buChar char="•"/>
        <a:defRPr sz="2663" kern="1200">
          <a:solidFill>
            <a:schemeClr val="tx1"/>
          </a:solidFill>
          <a:latin typeface="+mn-lt"/>
          <a:ea typeface="+mn-ea"/>
          <a:cs typeface="+mn-cs"/>
        </a:defRPr>
      </a:lvl6pPr>
      <a:lvl7pPr marL="3956720" indent="-304364" algn="l" defTabSz="1217453" rtl="0" eaLnBrk="1" latinLnBrk="0" hangingPunct="1">
        <a:spcBef>
          <a:spcPct val="20000"/>
        </a:spcBef>
        <a:buFont typeface="Arial" pitchFamily="34" charset="0"/>
        <a:buChar char="•"/>
        <a:defRPr sz="2663" kern="1200">
          <a:solidFill>
            <a:schemeClr val="tx1"/>
          </a:solidFill>
          <a:latin typeface="+mn-lt"/>
          <a:ea typeface="+mn-ea"/>
          <a:cs typeface="+mn-cs"/>
        </a:defRPr>
      </a:lvl7pPr>
      <a:lvl8pPr marL="4565447" indent="-304364" algn="l" defTabSz="1217453" rtl="0" eaLnBrk="1" latinLnBrk="0" hangingPunct="1">
        <a:spcBef>
          <a:spcPct val="20000"/>
        </a:spcBef>
        <a:buFont typeface="Arial" pitchFamily="34" charset="0"/>
        <a:buChar char="•"/>
        <a:defRPr sz="2663" kern="1200">
          <a:solidFill>
            <a:schemeClr val="tx1"/>
          </a:solidFill>
          <a:latin typeface="+mn-lt"/>
          <a:ea typeface="+mn-ea"/>
          <a:cs typeface="+mn-cs"/>
        </a:defRPr>
      </a:lvl8pPr>
      <a:lvl9pPr marL="5174173" indent="-304364" algn="l" defTabSz="1217453" rtl="0" eaLnBrk="1" latinLnBrk="0" hangingPunct="1">
        <a:spcBef>
          <a:spcPct val="20000"/>
        </a:spcBef>
        <a:buFont typeface="Arial" pitchFamily="34" charset="0"/>
        <a:buChar char="•"/>
        <a:defRPr sz="2663" kern="1200">
          <a:solidFill>
            <a:schemeClr val="tx1"/>
          </a:solidFill>
          <a:latin typeface="+mn-lt"/>
          <a:ea typeface="+mn-ea"/>
          <a:cs typeface="+mn-cs"/>
        </a:defRPr>
      </a:lvl9pPr>
    </p:bodyStyle>
    <p:otherStyle>
      <a:defPPr>
        <a:defRPr lang="de-DE"/>
      </a:defPPr>
      <a:lvl1pPr marL="0" algn="l" defTabSz="1217453" rtl="0" eaLnBrk="1" latinLnBrk="0" hangingPunct="1">
        <a:defRPr sz="2397" kern="1200">
          <a:solidFill>
            <a:schemeClr val="tx1"/>
          </a:solidFill>
          <a:latin typeface="+mn-lt"/>
          <a:ea typeface="+mn-ea"/>
          <a:cs typeface="+mn-cs"/>
        </a:defRPr>
      </a:lvl1pPr>
      <a:lvl2pPr marL="608728" algn="l" defTabSz="1217453" rtl="0" eaLnBrk="1" latinLnBrk="0" hangingPunct="1">
        <a:defRPr sz="2397" kern="1200">
          <a:solidFill>
            <a:schemeClr val="tx1"/>
          </a:solidFill>
          <a:latin typeface="+mn-lt"/>
          <a:ea typeface="+mn-ea"/>
          <a:cs typeface="+mn-cs"/>
        </a:defRPr>
      </a:lvl2pPr>
      <a:lvl3pPr marL="1217453" algn="l" defTabSz="1217453" rtl="0" eaLnBrk="1" latinLnBrk="0" hangingPunct="1">
        <a:defRPr sz="2397" kern="1200">
          <a:solidFill>
            <a:schemeClr val="tx1"/>
          </a:solidFill>
          <a:latin typeface="+mn-lt"/>
          <a:ea typeface="+mn-ea"/>
          <a:cs typeface="+mn-cs"/>
        </a:defRPr>
      </a:lvl3pPr>
      <a:lvl4pPr marL="1826179" algn="l" defTabSz="1217453" rtl="0" eaLnBrk="1" latinLnBrk="0" hangingPunct="1">
        <a:defRPr sz="2397" kern="1200">
          <a:solidFill>
            <a:schemeClr val="tx1"/>
          </a:solidFill>
          <a:latin typeface="+mn-lt"/>
          <a:ea typeface="+mn-ea"/>
          <a:cs typeface="+mn-cs"/>
        </a:defRPr>
      </a:lvl4pPr>
      <a:lvl5pPr marL="2434905" algn="l" defTabSz="1217453" rtl="0" eaLnBrk="1" latinLnBrk="0" hangingPunct="1">
        <a:defRPr sz="2397" kern="1200">
          <a:solidFill>
            <a:schemeClr val="tx1"/>
          </a:solidFill>
          <a:latin typeface="+mn-lt"/>
          <a:ea typeface="+mn-ea"/>
          <a:cs typeface="+mn-cs"/>
        </a:defRPr>
      </a:lvl5pPr>
      <a:lvl6pPr marL="3043633" algn="l" defTabSz="1217453" rtl="0" eaLnBrk="1" latinLnBrk="0" hangingPunct="1">
        <a:defRPr sz="2397" kern="1200">
          <a:solidFill>
            <a:schemeClr val="tx1"/>
          </a:solidFill>
          <a:latin typeface="+mn-lt"/>
          <a:ea typeface="+mn-ea"/>
          <a:cs typeface="+mn-cs"/>
        </a:defRPr>
      </a:lvl6pPr>
      <a:lvl7pPr marL="3652358" algn="l" defTabSz="1217453" rtl="0" eaLnBrk="1" latinLnBrk="0" hangingPunct="1">
        <a:defRPr sz="2397" kern="1200">
          <a:solidFill>
            <a:schemeClr val="tx1"/>
          </a:solidFill>
          <a:latin typeface="+mn-lt"/>
          <a:ea typeface="+mn-ea"/>
          <a:cs typeface="+mn-cs"/>
        </a:defRPr>
      </a:lvl7pPr>
      <a:lvl8pPr marL="4261083" algn="l" defTabSz="1217453" rtl="0" eaLnBrk="1" latinLnBrk="0" hangingPunct="1">
        <a:defRPr sz="2397" kern="1200">
          <a:solidFill>
            <a:schemeClr val="tx1"/>
          </a:solidFill>
          <a:latin typeface="+mn-lt"/>
          <a:ea typeface="+mn-ea"/>
          <a:cs typeface="+mn-cs"/>
        </a:defRPr>
      </a:lvl8pPr>
      <a:lvl9pPr marL="4869810" algn="l" defTabSz="1217453" rtl="0" eaLnBrk="1" latinLnBrk="0" hangingPunct="1">
        <a:defRPr sz="239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77">
          <p15:clr>
            <a:srgbClr val="F26B43"/>
          </p15:clr>
        </p15:guide>
        <p15:guide id="2" pos="3778">
          <p15:clr>
            <a:srgbClr val="F26B43"/>
          </p15:clr>
        </p15:guide>
        <p15:guide id="3" orient="horz" pos="838">
          <p15:clr>
            <a:srgbClr val="F26B43"/>
          </p15:clr>
        </p15:guide>
        <p15:guide id="4" orient="horz" pos="2935">
          <p15:clr>
            <a:srgbClr val="F26B43"/>
          </p15:clr>
        </p15:guide>
        <p15:guide id="5" pos="2041">
          <p15:clr>
            <a:srgbClr val="F26B43"/>
          </p15:clr>
        </p15:guide>
        <p15:guide id="6" pos="1973">
          <p15:clr>
            <a:srgbClr val="F26B43"/>
          </p15:clr>
        </p15:guide>
        <p15:guide id="7" pos="317">
          <p15:clr>
            <a:srgbClr val="F26B43"/>
          </p15:clr>
        </p15:guide>
        <p15:guide id="8" pos="3710">
          <p15:clr>
            <a:srgbClr val="F26B43"/>
          </p15:clr>
        </p15:guide>
        <p15:guide id="9" pos="5438">
          <p15:clr>
            <a:srgbClr val="F26B43"/>
          </p15:clr>
        </p15:guide>
        <p15:guide id="10" orient="horz" pos="237">
          <p15:clr>
            <a:srgbClr val="F26B43"/>
          </p15:clr>
        </p15:guide>
        <p15:guide id="11" pos="2843">
          <p15:clr>
            <a:srgbClr val="F26B43"/>
          </p15:clr>
        </p15:guide>
        <p15:guide id="12" pos="291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hyperlink" Target="https://seller.ariba.com/" TargetMode="External"/><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7.png"/><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hyperlink" Target="https://uex.ariba.com/auc/node/9589"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hyperlink" Target="https://uex.ariba.com/auc/node/35749" TargetMode="External"/><Relationship Id="rId5" Type="http://schemas.openxmlformats.org/officeDocument/2006/relationships/image" Target="../media/image17.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hyperlink" Target="https://uex.ariba.com/auc/node/35749" TargetMode="External"/><Relationship Id="rId2" Type="http://schemas.openxmlformats.org/officeDocument/2006/relationships/image" Target="../media/image17.png"/><Relationship Id="rId1" Type="http://schemas.openxmlformats.org/officeDocument/2006/relationships/slideLayout" Target="../slideLayouts/slideLayout15.xml"/><Relationship Id="rId6" Type="http://schemas.openxmlformats.org/officeDocument/2006/relationships/hyperlink" Target="https://uex.ariba.com/auc/node/9589" TargetMode="External"/><Relationship Id="rId11" Type="http://schemas.openxmlformats.org/officeDocument/2006/relationships/hyperlink" Target="https://uex.ariba.com/auc/node/2348" TargetMode="External"/><Relationship Id="rId5" Type="http://schemas.openxmlformats.org/officeDocument/2006/relationships/image" Target="../media/image22.png"/><Relationship Id="rId10" Type="http://schemas.openxmlformats.org/officeDocument/2006/relationships/hyperlink" Target="https://service.ariba.com/Supplier.aw/128579051/aw?awh=r&amp;awssk=vUlMjOat&amp;dard=1" TargetMode="External"/><Relationship Id="rId4" Type="http://schemas.openxmlformats.org/officeDocument/2006/relationships/image" Target="../media/image19.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hyperlink" Target="https://uex.ariba.com/auc/node/9589" TargetMode="External"/><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18.png"/><Relationship Id="rId4" Type="http://schemas.openxmlformats.org/officeDocument/2006/relationships/image" Target="../media/image19.png"/><Relationship Id="rId9" Type="http://schemas.openxmlformats.org/officeDocument/2006/relationships/hyperlink" Target="https://uex.ariba.com/auc/node/35749"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hyperlink" Target="https://support.ariba.com/help" TargetMode="External"/><Relationship Id="rId5" Type="http://schemas.openxmlformats.org/officeDocument/2006/relationships/hyperlink" Target="https://uex.ariba.com/" TargetMode="Externa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5.xml"/><Relationship Id="rId6" Type="http://schemas.openxmlformats.org/officeDocument/2006/relationships/hyperlink" Target="https://uex.ariba.com/auc/node/37" TargetMode="External"/><Relationship Id="rId5" Type="http://schemas.openxmlformats.org/officeDocument/2006/relationships/hyperlink" Target="https://uex.ariba.com/auc/node/17" TargetMode="Externa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619906" indent="-619906"/>
            <a:r>
              <a:rPr lang="zu" dirty="0" smtClean="0"/>
              <a:t>Kartu Referensi Ringkas</a:t>
            </a:r>
            <a:endParaRPr lang="en-US" dirty="0"/>
          </a:p>
        </p:txBody>
      </p:sp>
    </p:spTree>
    <p:extLst>
      <p:ext uri="{BB962C8B-B14F-4D97-AF65-F5344CB8AC3E}">
        <p14:creationId xmlns:p14="http://schemas.microsoft.com/office/powerpoint/2010/main" val="319825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23024" y="1124184"/>
            <a:ext cx="5259194" cy="2686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453" fontAlgn="auto">
              <a:spcBef>
                <a:spcPts val="0"/>
              </a:spcBef>
              <a:spcAft>
                <a:spcPts val="0"/>
              </a:spcAft>
            </a:pPr>
            <a:endParaRPr lang="en-US" sz="2397" dirty="0">
              <a:solidFill>
                <a:srgbClr val="FFFFFF"/>
              </a:solidFill>
              <a:latin typeface="Calibri"/>
            </a:endParaRPr>
          </a:p>
        </p:txBody>
      </p:sp>
      <p:sp>
        <p:nvSpPr>
          <p:cNvPr id="29" name="Rectangle 28"/>
          <p:cNvSpPr/>
          <p:nvPr/>
        </p:nvSpPr>
        <p:spPr>
          <a:xfrm>
            <a:off x="6661344" y="4029555"/>
            <a:ext cx="5259194" cy="2642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453" fontAlgn="auto">
              <a:spcBef>
                <a:spcPts val="0"/>
              </a:spcBef>
              <a:spcAft>
                <a:spcPts val="0"/>
              </a:spcAft>
            </a:pPr>
            <a:endParaRPr lang="en-US" sz="2397" dirty="0">
              <a:solidFill>
                <a:srgbClr val="FFFFFF"/>
              </a:solidFill>
              <a:latin typeface="Calibri"/>
            </a:endParaRPr>
          </a:p>
        </p:txBody>
      </p:sp>
      <p:sp>
        <p:nvSpPr>
          <p:cNvPr id="2" name="Text Placeholder 1"/>
          <p:cNvSpPr>
            <a:spLocks noGrp="1"/>
          </p:cNvSpPr>
          <p:nvPr>
            <p:ph type="body" sz="quarter" idx="10"/>
          </p:nvPr>
        </p:nvSpPr>
        <p:spPr>
          <a:xfrm>
            <a:off x="627095" y="383783"/>
            <a:ext cx="10070928" cy="512797"/>
          </a:xfrm>
        </p:spPr>
        <p:txBody>
          <a:bodyPr lIns="0" tIns="0" rIns="0" bIns="0"/>
          <a:lstStyle/>
          <a:p>
            <a:r>
              <a:rPr lang="zu" sz="2800" b="1" dirty="0" smtClean="0"/>
              <a:t>QRC 5b: Menanggapi RFQ berikutnya dengan masuk ke platform (3/4)</a:t>
            </a:r>
            <a:endParaRPr lang="pl-PL" sz="2800" b="1" dirty="0"/>
          </a:p>
        </p:txBody>
      </p:sp>
      <p:sp>
        <p:nvSpPr>
          <p:cNvPr id="16" name="TextBox 15"/>
          <p:cNvSpPr txBox="1"/>
          <p:nvPr/>
        </p:nvSpPr>
        <p:spPr>
          <a:xfrm>
            <a:off x="5439972" y="2204830"/>
            <a:ext cx="914400" cy="914400"/>
          </a:xfrm>
          <a:prstGeom prst="rect">
            <a:avLst/>
          </a:prstGeom>
        </p:spPr>
        <p:txBody>
          <a:bodyPr vert="horz" wrap="none" lIns="0" tIns="0" rIns="0" bIns="0" spcCol="385658" rtlCol="0">
            <a:noAutofit/>
          </a:bodyPr>
          <a:lstStyle/>
          <a:p>
            <a:endParaRPr lang="en-US" dirty="0" smtClean="0">
              <a:solidFill>
                <a:schemeClr val="bg1"/>
              </a:solidFill>
              <a:latin typeface="Calibri Light" charset="0"/>
              <a:ea typeface="Calibri Light" charset="0"/>
              <a:cs typeface="Calibri Light" charset="0"/>
            </a:endParaRPr>
          </a:p>
        </p:txBody>
      </p:sp>
      <p:sp>
        <p:nvSpPr>
          <p:cNvPr id="20" name="Rectangle 19"/>
          <p:cNvSpPr/>
          <p:nvPr/>
        </p:nvSpPr>
        <p:spPr>
          <a:xfrm>
            <a:off x="631423" y="1148529"/>
            <a:ext cx="5025090" cy="1200329"/>
          </a:xfrm>
          <a:prstGeom prst="rect">
            <a:avLst/>
          </a:prstGeom>
        </p:spPr>
        <p:txBody>
          <a:bodyPr wrap="square">
            <a:spAutoFit/>
          </a:bodyPr>
          <a:lstStyle/>
          <a:p>
            <a:pPr>
              <a:buClr>
                <a:srgbClr val="009CDD"/>
              </a:buClr>
              <a:buSzPct val="90000"/>
            </a:pPr>
            <a:r>
              <a:rPr lang="zu" sz="1200" b="1" dirty="0" smtClean="0">
                <a:solidFill>
                  <a:schemeClr val="accent1">
                    <a:lumMod val="75000"/>
                  </a:schemeClr>
                </a:solidFill>
                <a:latin typeface="+mj-lt"/>
              </a:rPr>
              <a:t>Setelah mendaftar dan akun Anda terhubung dengan Royal Philips, Anda dapat mengakses semua RFQ Anda hanya dengan masuk ke akun Anda melalui </a:t>
            </a:r>
            <a:r>
              <a:rPr lang="zu" sz="1200" b="1" dirty="0" smtClean="0">
                <a:solidFill>
                  <a:schemeClr val="accent1">
                    <a:lumMod val="75000"/>
                  </a:schemeClr>
                </a:solidFill>
                <a:latin typeface="+mj-lt"/>
                <a:hlinkClick r:id="rId2"/>
              </a:rPr>
              <a:t>https://seller.ariba.com</a:t>
            </a:r>
            <a:r>
              <a:rPr lang="zu" sz="1200" b="1" dirty="0" smtClean="0">
                <a:solidFill>
                  <a:schemeClr val="accent1">
                    <a:lumMod val="75000"/>
                  </a:schemeClr>
                </a:solidFill>
                <a:latin typeface="+mj-lt"/>
              </a:rPr>
              <a:t> :</a:t>
            </a:r>
            <a:endParaRPr lang="pl-PL" sz="1200" b="1" dirty="0">
              <a:solidFill>
                <a:schemeClr val="accent1">
                  <a:lumMod val="75000"/>
                </a:schemeClr>
              </a:solidFill>
              <a:latin typeface="+mj-lt"/>
            </a:endParaRPr>
          </a:p>
          <a:p>
            <a:pPr>
              <a:buClr>
                <a:srgbClr val="009CDD"/>
              </a:buClr>
              <a:buSzPct val="90000"/>
            </a:pPr>
            <a:r>
              <a:t/>
            </a:r>
            <a:br/>
            <a:r>
              <a:t/>
            </a:r>
            <a:br/>
            <a:endParaRPr lang="en-US" sz="1200" b="1" dirty="0">
              <a:solidFill>
                <a:schemeClr val="accent1">
                  <a:lumMod val="75000"/>
                </a:schemeClr>
              </a:solidFill>
              <a:latin typeface="+mj-lt"/>
            </a:endParaRPr>
          </a:p>
        </p:txBody>
      </p:sp>
      <p:sp>
        <p:nvSpPr>
          <p:cNvPr id="28" name="Rectangle 27"/>
          <p:cNvSpPr/>
          <p:nvPr/>
        </p:nvSpPr>
        <p:spPr>
          <a:xfrm>
            <a:off x="6716062" y="1095346"/>
            <a:ext cx="5259194" cy="2686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453" fontAlgn="auto">
              <a:spcBef>
                <a:spcPts val="0"/>
              </a:spcBef>
              <a:spcAft>
                <a:spcPts val="0"/>
              </a:spcAft>
            </a:pPr>
            <a:endParaRPr lang="en-US" sz="2397" dirty="0">
              <a:solidFill>
                <a:srgbClr val="FFFFFF"/>
              </a:solidFill>
              <a:latin typeface="Calibri"/>
            </a:endParaRPr>
          </a:p>
        </p:txBody>
      </p:sp>
      <p:sp>
        <p:nvSpPr>
          <p:cNvPr id="30" name="Oval 29"/>
          <p:cNvSpPr/>
          <p:nvPr/>
        </p:nvSpPr>
        <p:spPr>
          <a:xfrm>
            <a:off x="6481319" y="972866"/>
            <a:ext cx="360050" cy="3567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u" dirty="0"/>
              <a:t>2</a:t>
            </a:r>
            <a:endParaRPr lang="en-US" dirty="0"/>
          </a:p>
        </p:txBody>
      </p:sp>
      <p:sp>
        <p:nvSpPr>
          <p:cNvPr id="32" name="Oval 31"/>
          <p:cNvSpPr/>
          <p:nvPr/>
        </p:nvSpPr>
        <p:spPr>
          <a:xfrm>
            <a:off x="6536037" y="3886841"/>
            <a:ext cx="360050" cy="3567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u" dirty="0" smtClean="0"/>
              <a:t>4</a:t>
            </a:r>
            <a:endParaRPr lang="en-US" dirty="0"/>
          </a:p>
        </p:txBody>
      </p:sp>
      <p:sp>
        <p:nvSpPr>
          <p:cNvPr id="40" name="Oval 39"/>
          <p:cNvSpPr/>
          <p:nvPr/>
        </p:nvSpPr>
        <p:spPr>
          <a:xfrm>
            <a:off x="321737" y="992706"/>
            <a:ext cx="360050" cy="3567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u" dirty="0" smtClean="0"/>
              <a:t>1</a:t>
            </a:r>
            <a:endParaRPr lang="en-US" dirty="0"/>
          </a:p>
        </p:txBody>
      </p:sp>
      <p:sp>
        <p:nvSpPr>
          <p:cNvPr id="45" name="Rectangle 44"/>
          <p:cNvSpPr/>
          <p:nvPr/>
        </p:nvSpPr>
        <p:spPr>
          <a:xfrm>
            <a:off x="6886466" y="1095346"/>
            <a:ext cx="4936734" cy="430887"/>
          </a:xfrm>
          <a:prstGeom prst="rect">
            <a:avLst/>
          </a:prstGeom>
        </p:spPr>
        <p:txBody>
          <a:bodyPr wrap="square">
            <a:spAutoFit/>
          </a:bodyPr>
          <a:lstStyle/>
          <a:p>
            <a:pPr>
              <a:buClr>
                <a:srgbClr val="009CDD"/>
              </a:buClr>
              <a:buSzPct val="90000"/>
            </a:pPr>
            <a:r>
              <a:rPr lang="zu" sz="1100" b="1" dirty="0" smtClean="0">
                <a:solidFill>
                  <a:schemeClr val="accent1">
                    <a:lumMod val="75000"/>
                  </a:schemeClr>
                </a:solidFill>
                <a:latin typeface="+mn-lt"/>
              </a:rPr>
              <a:t>Anda akan masuk ke halaman Ariba Sourcing:</a:t>
            </a:r>
            <a:endParaRPr lang="en-US" sz="1100" b="1" dirty="0">
              <a:solidFill>
                <a:schemeClr val="accent1">
                  <a:lumMod val="75000"/>
                </a:schemeClr>
              </a:solidFill>
              <a:latin typeface="+mn-lt"/>
            </a:endParaRPr>
          </a:p>
          <a:p>
            <a:pPr lvl="0">
              <a:buClr>
                <a:srgbClr val="009CDD"/>
              </a:buClr>
              <a:buSzPct val="90000"/>
            </a:pPr>
            <a:r>
              <a:rPr lang="zu" sz="1100" b="1" dirty="0">
                <a:solidFill>
                  <a:schemeClr val="accent1">
                    <a:lumMod val="75000"/>
                  </a:schemeClr>
                </a:solidFill>
                <a:latin typeface="+mn-lt"/>
              </a:rPr>
              <a:t> </a:t>
            </a:r>
            <a:endParaRPr lang="en-US" sz="1100" b="1" dirty="0">
              <a:solidFill>
                <a:schemeClr val="accent1">
                  <a:lumMod val="75000"/>
                </a:schemeClr>
              </a:solidFill>
              <a:latin typeface="+mn-lt"/>
            </a:endParaRPr>
          </a:p>
        </p:txBody>
      </p:sp>
      <p:sp>
        <p:nvSpPr>
          <p:cNvPr id="46" name="Rectangle 45"/>
          <p:cNvSpPr/>
          <p:nvPr/>
        </p:nvSpPr>
        <p:spPr>
          <a:xfrm>
            <a:off x="397319" y="3985463"/>
            <a:ext cx="5259194" cy="2686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453" fontAlgn="auto">
              <a:spcBef>
                <a:spcPts val="0"/>
              </a:spcBef>
              <a:spcAft>
                <a:spcPts val="0"/>
              </a:spcAft>
            </a:pPr>
            <a:endParaRPr lang="en-US" sz="2397" dirty="0">
              <a:solidFill>
                <a:srgbClr val="FFFFFF"/>
              </a:solidFill>
              <a:latin typeface="Calibri"/>
            </a:endParaRPr>
          </a:p>
        </p:txBody>
      </p:sp>
      <p:sp>
        <p:nvSpPr>
          <p:cNvPr id="47" name="Oval 46"/>
          <p:cNvSpPr/>
          <p:nvPr/>
        </p:nvSpPr>
        <p:spPr>
          <a:xfrm>
            <a:off x="272012" y="3842749"/>
            <a:ext cx="360050" cy="3567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u" dirty="0" smtClean="0"/>
              <a:t>3</a:t>
            </a:r>
            <a:endParaRPr lang="en-US" dirty="0"/>
          </a:p>
        </p:txBody>
      </p:sp>
      <p:sp>
        <p:nvSpPr>
          <p:cNvPr id="26" name="Rectangle 25"/>
          <p:cNvSpPr/>
          <p:nvPr/>
        </p:nvSpPr>
        <p:spPr>
          <a:xfrm>
            <a:off x="624573" y="4022566"/>
            <a:ext cx="4936734" cy="430887"/>
          </a:xfrm>
          <a:prstGeom prst="rect">
            <a:avLst/>
          </a:prstGeom>
        </p:spPr>
        <p:txBody>
          <a:bodyPr wrap="square">
            <a:spAutoFit/>
          </a:bodyPr>
          <a:lstStyle/>
          <a:p>
            <a:pPr>
              <a:buClr>
                <a:srgbClr val="009CDD"/>
              </a:buClr>
              <a:buSzPct val="90000"/>
            </a:pPr>
            <a:r>
              <a:rPr lang="zu" sz="1100" b="1" dirty="0" smtClean="0">
                <a:solidFill>
                  <a:schemeClr val="accent1">
                    <a:lumMod val="75000"/>
                  </a:schemeClr>
                </a:solidFill>
                <a:latin typeface="+mn-lt"/>
              </a:rPr>
              <a:t>Jika Anda diarahkan ke Ariba Network atau Ariba Discovery, klik ikon seperti di bawah dan pilih PROPOSALS untuk melihat semua RFQ Anda: </a:t>
            </a:r>
            <a:endParaRPr lang="en-US" sz="1100" b="1" dirty="0">
              <a:solidFill>
                <a:schemeClr val="accent1">
                  <a:lumMod val="75000"/>
                </a:schemeClr>
              </a:solidFill>
              <a:latin typeface="+mn-lt"/>
            </a:endParaRPr>
          </a:p>
        </p:txBody>
      </p:sp>
      <p:sp>
        <p:nvSpPr>
          <p:cNvPr id="31" name="Rectangle 30"/>
          <p:cNvSpPr/>
          <p:nvPr/>
        </p:nvSpPr>
        <p:spPr>
          <a:xfrm>
            <a:off x="6858823" y="4091402"/>
            <a:ext cx="4863473" cy="646331"/>
          </a:xfrm>
          <a:prstGeom prst="rect">
            <a:avLst/>
          </a:prstGeom>
        </p:spPr>
        <p:txBody>
          <a:bodyPr wrap="square">
            <a:spAutoFit/>
          </a:bodyPr>
          <a:lstStyle/>
          <a:p>
            <a:pPr lvl="0">
              <a:buClr>
                <a:srgbClr val="009CDD"/>
              </a:buClr>
              <a:buSzPct val="90000"/>
            </a:pPr>
            <a:r>
              <a:rPr lang="zu" sz="1100" b="1" dirty="0" smtClean="0">
                <a:solidFill>
                  <a:schemeClr val="accent1">
                    <a:lumMod val="75000"/>
                  </a:schemeClr>
                </a:solidFill>
                <a:latin typeface="+mn-lt"/>
              </a:rPr>
              <a:t>Jika Anda diarahkan ke Profil Perusahaan, klik CLOSE di bagian atas halaman</a:t>
            </a:r>
          </a:p>
          <a:p>
            <a:pPr>
              <a:buClr>
                <a:srgbClr val="009CDD"/>
              </a:buClr>
              <a:buSzPct val="90000"/>
            </a:pPr>
            <a:endParaRPr lang="en-US" sz="1400" b="1" dirty="0">
              <a:solidFill>
                <a:schemeClr val="accent1">
                  <a:lumMod val="75000"/>
                </a:schemeClr>
              </a:solidFill>
              <a:latin typeface="+mn-lt"/>
            </a:endParaRPr>
          </a:p>
        </p:txBody>
      </p:sp>
      <p:pic>
        <p:nvPicPr>
          <p:cNvPr id="3" name="Picture 2"/>
          <p:cNvPicPr>
            <a:picLocks noChangeAspect="1"/>
          </p:cNvPicPr>
          <p:nvPr/>
        </p:nvPicPr>
        <p:blipFill>
          <a:blip r:embed="rId3"/>
          <a:stretch>
            <a:fillRect/>
          </a:stretch>
        </p:blipFill>
        <p:spPr>
          <a:xfrm>
            <a:off x="1364526" y="1787818"/>
            <a:ext cx="2509463" cy="1978428"/>
          </a:xfrm>
          <a:prstGeom prst="rect">
            <a:avLst/>
          </a:prstGeom>
        </p:spPr>
      </p:pic>
      <p:pic>
        <p:nvPicPr>
          <p:cNvPr id="36" name="Picture 35"/>
          <p:cNvPicPr>
            <a:picLocks noChangeAspect="1"/>
          </p:cNvPicPr>
          <p:nvPr/>
        </p:nvPicPr>
        <p:blipFill>
          <a:blip r:embed="rId4"/>
          <a:stretch>
            <a:fillRect/>
          </a:stretch>
        </p:blipFill>
        <p:spPr>
          <a:xfrm>
            <a:off x="6829194" y="1620611"/>
            <a:ext cx="5019068" cy="1384795"/>
          </a:xfrm>
          <a:prstGeom prst="rect">
            <a:avLst/>
          </a:prstGeom>
          <a:ln>
            <a:solidFill>
              <a:schemeClr val="tx1"/>
            </a:solidFill>
          </a:ln>
        </p:spPr>
      </p:pic>
      <p:sp>
        <p:nvSpPr>
          <p:cNvPr id="39" name="Rectangular Callout 38"/>
          <p:cNvSpPr/>
          <p:nvPr/>
        </p:nvSpPr>
        <p:spPr>
          <a:xfrm>
            <a:off x="6829194" y="2553693"/>
            <a:ext cx="1084588" cy="967013"/>
          </a:xfrm>
          <a:prstGeom prst="wedgeRectCallout">
            <a:avLst>
              <a:gd name="adj1" fmla="val -2903"/>
              <a:gd name="adj2" fmla="val -12731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u" sz="1000" dirty="0" smtClean="0">
                <a:solidFill>
                  <a:srgbClr val="FFFFFF"/>
                </a:solidFill>
              </a:rPr>
              <a:t>Catatan: pastikan Anda berada di tab khusus Royal Philips</a:t>
            </a:r>
            <a:endParaRPr lang="en-US" sz="1000" dirty="0">
              <a:solidFill>
                <a:srgbClr val="FFFFFF"/>
              </a:solidFill>
            </a:endParaRPr>
          </a:p>
        </p:txBody>
      </p:sp>
      <p:sp>
        <p:nvSpPr>
          <p:cNvPr id="42" name="Rectangular Callout 41"/>
          <p:cNvSpPr/>
          <p:nvPr/>
        </p:nvSpPr>
        <p:spPr>
          <a:xfrm>
            <a:off x="8301992" y="2785019"/>
            <a:ext cx="1572511" cy="788001"/>
          </a:xfrm>
          <a:prstGeom prst="wedgeRectCallout">
            <a:avLst>
              <a:gd name="adj1" fmla="val -68256"/>
              <a:gd name="adj2" fmla="val -10225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u" sz="1000" dirty="0">
                <a:solidFill>
                  <a:srgbClr val="FFFFFF"/>
                </a:solidFill>
              </a:rPr>
              <a:t>Agar Anda dapat memberikan input, Anda harus mengeklik judul aktivitas yang ingin Anda ikuti</a:t>
            </a:r>
            <a:endParaRPr lang="en-US" sz="1000" dirty="0">
              <a:solidFill>
                <a:srgbClr val="FFFFFF"/>
              </a:solidFill>
            </a:endParaRPr>
          </a:p>
        </p:txBody>
      </p:sp>
      <p:sp>
        <p:nvSpPr>
          <p:cNvPr id="48" name="Rectangular Callout 47"/>
          <p:cNvSpPr/>
          <p:nvPr/>
        </p:nvSpPr>
        <p:spPr>
          <a:xfrm>
            <a:off x="10079907" y="2403155"/>
            <a:ext cx="1895349" cy="575157"/>
          </a:xfrm>
          <a:prstGeom prst="wedgeRectCallout">
            <a:avLst>
              <a:gd name="adj1" fmla="val 36044"/>
              <a:gd name="adj2" fmla="val -154253"/>
            </a:avLst>
          </a:prstGeom>
          <a:solidFill>
            <a:srgbClr val="C00000">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u" sz="1050" b="0" i="0" u="none" strike="noStrike" kern="1200" cap="none" spc="0" normalizeH="0" baseline="0" noProof="0" dirty="0">
                <a:ln>
                  <a:noFill/>
                </a:ln>
                <a:solidFill>
                  <a:srgbClr val="FFFFFF"/>
                </a:solidFill>
                <a:effectLst/>
                <a:uLnTx/>
                <a:uFillTx/>
                <a:latin typeface="Calibri"/>
                <a:ea typeface="+mn-ea"/>
                <a:cs typeface="+mn-cs"/>
              </a:rPr>
              <a:t>Jika terjadi masalah saat melakukan pendaftaran, Anda dapat mengunjungi PUSAT BANTUAN</a:t>
            </a:r>
            <a:endParaRPr kumimoji="0" lang="pl-PL" sz="1050" b="0" i="0" u="none" strike="noStrike" kern="1200" cap="none" spc="0" normalizeH="0" baseline="0" noProof="0" dirty="0">
              <a:ln>
                <a:noFill/>
              </a:ln>
              <a:solidFill>
                <a:srgbClr val="FFFFFF"/>
              </a:solidFill>
              <a:effectLst/>
              <a:uLnTx/>
              <a:uFillTx/>
              <a:latin typeface="Calibri"/>
              <a:ea typeface="+mn-ea"/>
              <a:cs typeface="+mn-cs"/>
            </a:endParaRPr>
          </a:p>
        </p:txBody>
      </p:sp>
      <p:sp>
        <p:nvSpPr>
          <p:cNvPr id="50" name="Rectangle 49"/>
          <p:cNvSpPr/>
          <p:nvPr/>
        </p:nvSpPr>
        <p:spPr>
          <a:xfrm>
            <a:off x="11291648" y="1607293"/>
            <a:ext cx="556614" cy="142037"/>
          </a:xfrm>
          <a:prstGeom prst="rect">
            <a:avLst/>
          </a:prstGeom>
          <a:solidFill>
            <a:srgbClr val="C00000">
              <a:alpha val="47059"/>
            </a:srgbClr>
          </a:solidFill>
          <a:ln>
            <a:solidFill>
              <a:srgbClr val="C00000">
                <a:alpha val="27843"/>
              </a:srgb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u" sz="500" b="1" i="0" u="none" strike="noStrike" kern="1200" cap="none" spc="0" normalizeH="0" baseline="0" noProof="0" dirty="0" smtClean="0">
                <a:ln>
                  <a:noFill/>
                </a:ln>
                <a:solidFill>
                  <a:srgbClr val="FFFFFF"/>
                </a:solidFill>
                <a:effectLst/>
                <a:uLnTx/>
                <a:uFillTx/>
                <a:latin typeface="Calibri"/>
                <a:ea typeface="+mn-ea"/>
                <a:cs typeface="+mn-cs"/>
              </a:rPr>
              <a:t>PUSAT BANTUAN</a:t>
            </a:r>
            <a:endParaRPr kumimoji="0" lang="en-US" sz="500" b="1" i="0" u="none" strike="noStrike" kern="1200" cap="none" spc="0" normalizeH="0" baseline="0" noProof="0" dirty="0">
              <a:ln>
                <a:noFill/>
              </a:ln>
              <a:solidFill>
                <a:srgbClr val="FFFFFF"/>
              </a:solidFill>
              <a:effectLst/>
              <a:uLnTx/>
              <a:uFillTx/>
              <a:latin typeface="Calibri"/>
              <a:ea typeface="+mn-ea"/>
              <a:cs typeface="+mn-cs"/>
            </a:endParaRPr>
          </a:p>
        </p:txBody>
      </p:sp>
      <p:sp>
        <p:nvSpPr>
          <p:cNvPr id="34" name="Rectangle 33"/>
          <p:cNvSpPr/>
          <p:nvPr/>
        </p:nvSpPr>
        <p:spPr>
          <a:xfrm>
            <a:off x="3330228" y="1802731"/>
            <a:ext cx="556614" cy="135548"/>
          </a:xfrm>
          <a:prstGeom prst="rect">
            <a:avLst/>
          </a:prstGeom>
          <a:solidFill>
            <a:srgbClr val="C00000">
              <a:alpha val="47059"/>
            </a:srgbClr>
          </a:solidFill>
          <a:ln>
            <a:solidFill>
              <a:srgbClr val="C00000">
                <a:alpha val="27843"/>
              </a:srgbClr>
            </a:solidFill>
          </a:ln>
        </p:spPr>
        <p:style>
          <a:lnRef idx="2">
            <a:schemeClr val="accent4"/>
          </a:lnRef>
          <a:fillRef idx="1">
            <a:schemeClr val="lt1"/>
          </a:fillRef>
          <a:effectRef idx="0">
            <a:schemeClr val="accent4"/>
          </a:effectRef>
          <a:fontRef idx="minor">
            <a:schemeClr val="dk1"/>
          </a:fontRef>
        </p:style>
        <p:txBody>
          <a:bodyPr rtlCol="0" anchor="ctr"/>
          <a:lstStyle/>
          <a:p>
            <a:r>
              <a:rPr lang="zu" sz="500" b="1" dirty="0" smtClean="0">
                <a:solidFill>
                  <a:schemeClr val="bg1"/>
                </a:solidFill>
              </a:rPr>
              <a:t>PUSAT BANTUAN</a:t>
            </a:r>
            <a:endParaRPr lang="en-US" sz="500" b="1" dirty="0">
              <a:solidFill>
                <a:schemeClr val="bg1"/>
              </a:solidFill>
            </a:endParaRPr>
          </a:p>
        </p:txBody>
      </p:sp>
      <p:pic>
        <p:nvPicPr>
          <p:cNvPr id="7" name="Picture 6"/>
          <p:cNvPicPr>
            <a:picLocks noChangeAspect="1"/>
          </p:cNvPicPr>
          <p:nvPr/>
        </p:nvPicPr>
        <p:blipFill>
          <a:blip r:embed="rId5"/>
          <a:stretch>
            <a:fillRect/>
          </a:stretch>
        </p:blipFill>
        <p:spPr>
          <a:xfrm>
            <a:off x="1107648" y="4490556"/>
            <a:ext cx="3879697" cy="2092967"/>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5469" y="4441357"/>
            <a:ext cx="179406" cy="174422"/>
          </a:xfrm>
          <a:prstGeom prst="rect">
            <a:avLst/>
          </a:prstGeom>
          <a:ln w="57150">
            <a:solidFill>
              <a:srgbClr val="92D050"/>
            </a:solidFill>
          </a:ln>
        </p:spPr>
      </p:pic>
      <p:sp>
        <p:nvSpPr>
          <p:cNvPr id="9" name="Rectangle 8"/>
          <p:cNvSpPr/>
          <p:nvPr/>
        </p:nvSpPr>
        <p:spPr>
          <a:xfrm>
            <a:off x="3544461" y="4778391"/>
            <a:ext cx="950103" cy="12968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01376" y="4536058"/>
            <a:ext cx="4593219" cy="2017270"/>
          </a:xfrm>
          <a:prstGeom prst="rect">
            <a:avLst/>
          </a:prstGeom>
        </p:spPr>
      </p:pic>
      <p:sp>
        <p:nvSpPr>
          <p:cNvPr id="11" name="Rectangle 10"/>
          <p:cNvSpPr/>
          <p:nvPr/>
        </p:nvSpPr>
        <p:spPr>
          <a:xfrm>
            <a:off x="10264642" y="4730632"/>
            <a:ext cx="433381" cy="14981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3" name="Rectangular Callout 42"/>
          <p:cNvSpPr/>
          <p:nvPr/>
        </p:nvSpPr>
        <p:spPr>
          <a:xfrm>
            <a:off x="3835303" y="2675668"/>
            <a:ext cx="1638604" cy="818846"/>
          </a:xfrm>
          <a:prstGeom prst="wedgeRectCallout">
            <a:avLst>
              <a:gd name="adj1" fmla="val -57349"/>
              <a:gd name="adj2" fmla="val -147326"/>
            </a:avLst>
          </a:prstGeom>
          <a:solidFill>
            <a:srgbClr val="C00000">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u" sz="1200" dirty="0"/>
              <a:t>Jika terjadi masalah, Anda dapat mengunjungi PUSAT BANTUAN</a:t>
            </a:r>
            <a:endParaRPr lang="pl-PL" sz="1200" dirty="0"/>
          </a:p>
        </p:txBody>
      </p:sp>
    </p:spTree>
    <p:extLst>
      <p:ext uri="{BB962C8B-B14F-4D97-AF65-F5344CB8AC3E}">
        <p14:creationId xmlns:p14="http://schemas.microsoft.com/office/powerpoint/2010/main" val="258986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34217" y="1119599"/>
            <a:ext cx="5259194" cy="2686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453" fontAlgn="auto">
              <a:spcBef>
                <a:spcPts val="0"/>
              </a:spcBef>
              <a:spcAft>
                <a:spcPts val="0"/>
              </a:spcAft>
            </a:pPr>
            <a:endParaRPr lang="en-US" sz="2397" dirty="0">
              <a:solidFill>
                <a:srgbClr val="FFFFFF"/>
              </a:solidFill>
              <a:latin typeface="Calibri"/>
            </a:endParaRPr>
          </a:p>
        </p:txBody>
      </p:sp>
      <p:sp>
        <p:nvSpPr>
          <p:cNvPr id="29" name="Rectangle 28"/>
          <p:cNvSpPr/>
          <p:nvPr/>
        </p:nvSpPr>
        <p:spPr>
          <a:xfrm>
            <a:off x="434217" y="4040368"/>
            <a:ext cx="5259194" cy="2686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453" fontAlgn="auto">
              <a:spcBef>
                <a:spcPts val="0"/>
              </a:spcBef>
              <a:spcAft>
                <a:spcPts val="0"/>
              </a:spcAft>
            </a:pPr>
            <a:r>
              <a:rPr lang="zu" sz="2397" dirty="0" smtClean="0">
                <a:solidFill>
                  <a:srgbClr val="FFFFFF"/>
                </a:solidFill>
              </a:rPr>
              <a:t>Agar sistem Ariba dapat menerima tanggapan Anda, Anda harus melengkapi kolom di bawah:</a:t>
            </a:r>
            <a:endParaRPr lang="en-US" sz="2397" dirty="0">
              <a:solidFill>
                <a:srgbClr val="FFFFFF"/>
              </a:solidFill>
              <a:latin typeface="Calibri"/>
            </a:endParaRPr>
          </a:p>
        </p:txBody>
      </p:sp>
      <p:sp>
        <p:nvSpPr>
          <p:cNvPr id="2" name="Text Placeholder 1"/>
          <p:cNvSpPr>
            <a:spLocks noGrp="1"/>
          </p:cNvSpPr>
          <p:nvPr>
            <p:ph type="body" sz="quarter" idx="10"/>
          </p:nvPr>
        </p:nvSpPr>
        <p:spPr>
          <a:xfrm>
            <a:off x="627095" y="383783"/>
            <a:ext cx="10070928" cy="512797"/>
          </a:xfrm>
        </p:spPr>
        <p:txBody>
          <a:bodyPr lIns="0" tIns="0" rIns="0" bIns="0"/>
          <a:lstStyle/>
          <a:p>
            <a:r>
              <a:rPr lang="zu" sz="2800" b="1" dirty="0"/>
              <a:t>QRC 5: Menanggapi RFQ melalui email (4/4)</a:t>
            </a:r>
            <a:endParaRPr lang="pl-PL" sz="2800" b="1" dirty="0"/>
          </a:p>
        </p:txBody>
      </p:sp>
      <p:pic>
        <p:nvPicPr>
          <p:cNvPr id="8" name="Picture 7"/>
          <p:cNvPicPr>
            <a:picLocks noChangeAspect="1"/>
          </p:cNvPicPr>
          <p:nvPr/>
        </p:nvPicPr>
        <p:blipFill>
          <a:blip r:embed="rId2"/>
          <a:stretch>
            <a:fillRect/>
          </a:stretch>
        </p:blipFill>
        <p:spPr>
          <a:xfrm>
            <a:off x="2626536" y="1641558"/>
            <a:ext cx="2806679" cy="1981910"/>
          </a:xfrm>
          <a:prstGeom prst="rect">
            <a:avLst/>
          </a:prstGeom>
        </p:spPr>
      </p:pic>
      <p:sp>
        <p:nvSpPr>
          <p:cNvPr id="16" name="TextBox 15"/>
          <p:cNvSpPr txBox="1"/>
          <p:nvPr/>
        </p:nvSpPr>
        <p:spPr>
          <a:xfrm>
            <a:off x="5439972" y="2204830"/>
            <a:ext cx="914400" cy="914400"/>
          </a:xfrm>
          <a:prstGeom prst="rect">
            <a:avLst/>
          </a:prstGeom>
        </p:spPr>
        <p:txBody>
          <a:bodyPr vert="horz" wrap="none" lIns="0" tIns="0" rIns="0" bIns="0" spcCol="385658" rtlCol="0">
            <a:noAutofit/>
          </a:bodyPr>
          <a:lstStyle/>
          <a:p>
            <a:endParaRPr lang="en-US" dirty="0" smtClean="0">
              <a:solidFill>
                <a:schemeClr val="bg1"/>
              </a:solidFill>
              <a:latin typeface="Calibri Light" charset="0"/>
              <a:ea typeface="Calibri Light" charset="0"/>
              <a:cs typeface="Calibri Light" charset="0"/>
            </a:endParaRPr>
          </a:p>
        </p:txBody>
      </p:sp>
      <p:sp>
        <p:nvSpPr>
          <p:cNvPr id="20" name="Rectangle 19"/>
          <p:cNvSpPr/>
          <p:nvPr/>
        </p:nvSpPr>
        <p:spPr>
          <a:xfrm>
            <a:off x="642616" y="1143944"/>
            <a:ext cx="5025090" cy="1015663"/>
          </a:xfrm>
          <a:prstGeom prst="rect">
            <a:avLst/>
          </a:prstGeom>
        </p:spPr>
        <p:txBody>
          <a:bodyPr wrap="square">
            <a:spAutoFit/>
          </a:bodyPr>
          <a:lstStyle/>
          <a:p>
            <a:pPr>
              <a:buClr>
                <a:srgbClr val="009CDD"/>
              </a:buClr>
              <a:buSzPct val="90000"/>
            </a:pPr>
            <a:r>
              <a:rPr lang="zu" sz="1200" b="1" dirty="0" smtClean="0">
                <a:solidFill>
                  <a:schemeClr val="accent1">
                    <a:lumMod val="75000"/>
                  </a:schemeClr>
                </a:solidFill>
                <a:latin typeface="+mj-lt"/>
              </a:rPr>
              <a:t>Buka email otomatis berisi  undangan untuk aktivitas, lalu klik "Respond"</a:t>
            </a:r>
            <a:endParaRPr lang="pl-PL" sz="1200" b="1" dirty="0">
              <a:solidFill>
                <a:schemeClr val="accent1">
                  <a:lumMod val="75000"/>
                </a:schemeClr>
              </a:solidFill>
              <a:latin typeface="+mj-lt"/>
            </a:endParaRPr>
          </a:p>
          <a:p>
            <a:pPr>
              <a:buClr>
                <a:srgbClr val="009CDD"/>
              </a:buClr>
              <a:buSzPct val="90000"/>
            </a:pPr>
            <a:r>
              <a:t/>
            </a:r>
            <a:br/>
            <a:r>
              <a:t/>
            </a:r>
            <a:br/>
            <a:endParaRPr lang="en-US" sz="1200" b="1" dirty="0">
              <a:solidFill>
                <a:schemeClr val="accent1">
                  <a:lumMod val="75000"/>
                </a:schemeClr>
              </a:solidFill>
              <a:latin typeface="+mj-lt"/>
            </a:endParaRPr>
          </a:p>
        </p:txBody>
      </p:sp>
      <p:sp>
        <p:nvSpPr>
          <p:cNvPr id="25" name="Rectangle 24"/>
          <p:cNvSpPr/>
          <p:nvPr/>
        </p:nvSpPr>
        <p:spPr>
          <a:xfrm>
            <a:off x="2748554" y="2564504"/>
            <a:ext cx="395079" cy="302472"/>
          </a:xfrm>
          <a:prstGeom prst="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8" name="Rectangle 27"/>
          <p:cNvSpPr/>
          <p:nvPr/>
        </p:nvSpPr>
        <p:spPr>
          <a:xfrm>
            <a:off x="6586182" y="1119599"/>
            <a:ext cx="5259194" cy="2686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453" fontAlgn="auto">
              <a:spcBef>
                <a:spcPts val="0"/>
              </a:spcBef>
              <a:spcAft>
                <a:spcPts val="0"/>
              </a:spcAft>
            </a:pPr>
            <a:endParaRPr lang="en-US" sz="2397" dirty="0">
              <a:solidFill>
                <a:srgbClr val="FFFFFF"/>
              </a:solidFill>
              <a:latin typeface="Calibri"/>
            </a:endParaRPr>
          </a:p>
        </p:txBody>
      </p:sp>
      <p:sp>
        <p:nvSpPr>
          <p:cNvPr id="30" name="Oval 29"/>
          <p:cNvSpPr/>
          <p:nvPr/>
        </p:nvSpPr>
        <p:spPr>
          <a:xfrm>
            <a:off x="6434059" y="969216"/>
            <a:ext cx="360050" cy="3567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u" dirty="0"/>
              <a:t>2</a:t>
            </a:r>
            <a:endParaRPr lang="en-US" dirty="0"/>
          </a:p>
        </p:txBody>
      </p:sp>
      <p:sp>
        <p:nvSpPr>
          <p:cNvPr id="32" name="Oval 31"/>
          <p:cNvSpPr/>
          <p:nvPr/>
        </p:nvSpPr>
        <p:spPr>
          <a:xfrm>
            <a:off x="308910" y="3897654"/>
            <a:ext cx="360050" cy="3567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u" dirty="0" smtClean="0"/>
              <a:t>3</a:t>
            </a:r>
            <a:endParaRPr lang="en-US" dirty="0"/>
          </a:p>
        </p:txBody>
      </p:sp>
      <p:sp>
        <p:nvSpPr>
          <p:cNvPr id="44" name="Rectangular Callout 43"/>
          <p:cNvSpPr/>
          <p:nvPr/>
        </p:nvSpPr>
        <p:spPr>
          <a:xfrm>
            <a:off x="592494" y="1993307"/>
            <a:ext cx="1601558" cy="1298212"/>
          </a:xfrm>
          <a:prstGeom prst="wedgeRectCallout">
            <a:avLst>
              <a:gd name="adj1" fmla="val 77849"/>
              <a:gd name="adj2" fmla="val 4528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u" sz="1200" dirty="0" smtClean="0"/>
              <a:t>Jika Anda memiliki pertanyaan mengenai proses pendaftaran, buka </a:t>
            </a:r>
            <a:r>
              <a:rPr lang="zu" sz="1200" b="1" i="1" dirty="0"/>
              <a:t>QRC 3: Mendaftar di Ariba Network</a:t>
            </a:r>
          </a:p>
          <a:p>
            <a:pPr algn="ctr"/>
            <a:r>
              <a:rPr lang="zu" sz="1200" dirty="0" smtClean="0"/>
              <a:t> </a:t>
            </a:r>
            <a:endParaRPr lang="pl-PL" sz="1200" dirty="0"/>
          </a:p>
        </p:txBody>
      </p:sp>
      <p:sp>
        <p:nvSpPr>
          <p:cNvPr id="40" name="Oval 39"/>
          <p:cNvSpPr/>
          <p:nvPr/>
        </p:nvSpPr>
        <p:spPr>
          <a:xfrm>
            <a:off x="267045" y="941247"/>
            <a:ext cx="360050" cy="3567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u" dirty="0" smtClean="0"/>
              <a:t>1</a:t>
            </a:r>
            <a:endParaRPr lang="en-US" dirty="0"/>
          </a:p>
        </p:txBody>
      </p:sp>
      <p:sp>
        <p:nvSpPr>
          <p:cNvPr id="45" name="Rectangle 44"/>
          <p:cNvSpPr/>
          <p:nvPr/>
        </p:nvSpPr>
        <p:spPr>
          <a:xfrm>
            <a:off x="6870129" y="1147568"/>
            <a:ext cx="4936734" cy="461665"/>
          </a:xfrm>
          <a:prstGeom prst="rect">
            <a:avLst/>
          </a:prstGeom>
        </p:spPr>
        <p:txBody>
          <a:bodyPr wrap="square">
            <a:spAutoFit/>
          </a:bodyPr>
          <a:lstStyle/>
          <a:p>
            <a:pPr>
              <a:buClr>
                <a:srgbClr val="009CDD"/>
              </a:buClr>
              <a:buSzPct val="90000"/>
            </a:pPr>
            <a:r>
              <a:rPr lang="zu" sz="1200" b="1" dirty="0" smtClean="0">
                <a:solidFill>
                  <a:schemeClr val="accent1">
                    <a:lumMod val="75000"/>
                  </a:schemeClr>
                </a:solidFill>
                <a:latin typeface="+mn-lt"/>
              </a:rPr>
              <a:t>Setelah itu,  Anda akan menerima email dari Ariba Network serupa dengan contoh di bawah:</a:t>
            </a:r>
            <a:endParaRPr lang="en-US" sz="1200" b="1" dirty="0">
              <a:solidFill>
                <a:schemeClr val="accent1">
                  <a:lumMod val="75000"/>
                </a:schemeClr>
              </a:solidFill>
              <a:latin typeface="+mn-lt"/>
            </a:endParaRPr>
          </a:p>
        </p:txBody>
      </p:sp>
      <p:pic>
        <p:nvPicPr>
          <p:cNvPr id="3" name="Picture 2"/>
          <p:cNvPicPr>
            <a:picLocks noChangeAspect="1"/>
          </p:cNvPicPr>
          <p:nvPr/>
        </p:nvPicPr>
        <p:blipFill>
          <a:blip r:embed="rId3"/>
          <a:stretch>
            <a:fillRect/>
          </a:stretch>
        </p:blipFill>
        <p:spPr>
          <a:xfrm>
            <a:off x="6809492" y="1690566"/>
            <a:ext cx="4644686" cy="1127953"/>
          </a:xfrm>
          <a:prstGeom prst="rect">
            <a:avLst/>
          </a:prstGeom>
        </p:spPr>
      </p:pic>
      <p:sp>
        <p:nvSpPr>
          <p:cNvPr id="21" name="Rectangle 20"/>
          <p:cNvSpPr/>
          <p:nvPr/>
        </p:nvSpPr>
        <p:spPr>
          <a:xfrm>
            <a:off x="668960" y="4051181"/>
            <a:ext cx="4936734" cy="461665"/>
          </a:xfrm>
          <a:prstGeom prst="rect">
            <a:avLst/>
          </a:prstGeom>
        </p:spPr>
        <p:txBody>
          <a:bodyPr wrap="square">
            <a:spAutoFit/>
          </a:bodyPr>
          <a:lstStyle/>
          <a:p>
            <a:pPr>
              <a:buClr>
                <a:srgbClr val="009CDD"/>
              </a:buClr>
              <a:buSzPct val="90000"/>
            </a:pPr>
            <a:r>
              <a:rPr lang="zu" sz="1200" b="1" dirty="0" smtClean="0">
                <a:solidFill>
                  <a:schemeClr val="accent1">
                    <a:lumMod val="75000"/>
                  </a:schemeClr>
                </a:solidFill>
                <a:latin typeface="+mn-lt"/>
              </a:rPr>
              <a:t>Masukkan input untuk kolom yang harus diisi (Harga, Jumlah, Nomor Saluran), lalu klik "Send"</a:t>
            </a:r>
            <a:endParaRPr lang="en-US" sz="1200" b="1" dirty="0">
              <a:solidFill>
                <a:schemeClr val="accent1">
                  <a:lumMod val="75000"/>
                </a:schemeClr>
              </a:solidFill>
              <a:latin typeface="+mn-lt"/>
            </a:endParaRPr>
          </a:p>
        </p:txBody>
      </p:sp>
      <p:pic>
        <p:nvPicPr>
          <p:cNvPr id="4" name="Picture 3"/>
          <p:cNvPicPr>
            <a:picLocks noChangeAspect="1"/>
          </p:cNvPicPr>
          <p:nvPr/>
        </p:nvPicPr>
        <p:blipFill>
          <a:blip r:embed="rId4"/>
          <a:stretch>
            <a:fillRect/>
          </a:stretch>
        </p:blipFill>
        <p:spPr>
          <a:xfrm>
            <a:off x="683287" y="4501186"/>
            <a:ext cx="4833712" cy="105053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891981842"/>
              </p:ext>
            </p:extLst>
          </p:nvPr>
        </p:nvGraphicFramePr>
        <p:xfrm>
          <a:off x="8383102" y="2250209"/>
          <a:ext cx="3347683" cy="1373260"/>
        </p:xfrm>
        <a:graphic>
          <a:graphicData uri="http://schemas.openxmlformats.org/drawingml/2006/table">
            <a:tbl>
              <a:tblPr firstRow="1" firstCol="1" bandRow="1">
                <a:tableStyleId>{0E3FDE45-AF77-4B5C-9715-49D594BDF05E}</a:tableStyleId>
              </a:tblPr>
              <a:tblGrid>
                <a:gridCol w="688115">
                  <a:extLst>
                    <a:ext uri="{9D8B030D-6E8A-4147-A177-3AD203B41FA5}">
                      <a16:colId xmlns:a16="http://schemas.microsoft.com/office/drawing/2014/main" val="342172377"/>
                    </a:ext>
                  </a:extLst>
                </a:gridCol>
                <a:gridCol w="2659568">
                  <a:extLst>
                    <a:ext uri="{9D8B030D-6E8A-4147-A177-3AD203B41FA5}">
                      <a16:colId xmlns:a16="http://schemas.microsoft.com/office/drawing/2014/main" val="2726265626"/>
                    </a:ext>
                  </a:extLst>
                </a:gridCol>
              </a:tblGrid>
              <a:tr h="549304">
                <a:tc>
                  <a:txBody>
                    <a:bodyPr/>
                    <a:lstStyle/>
                    <a:p>
                      <a:pPr>
                        <a:lnSpc>
                          <a:spcPct val="107000"/>
                        </a:lnSpc>
                        <a:spcAft>
                          <a:spcPts val="0"/>
                        </a:spcAft>
                      </a:pPr>
                      <a:r>
                        <a:rPr lang="zu" sz="800" dirty="0">
                          <a:effectLst/>
                        </a:rPr>
                        <a:t>Harga</a:t>
                      </a:r>
                      <a:endParaRPr lang="pl-PL"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zu" sz="800">
                          <a:effectLst/>
                        </a:rPr>
                        <a:t>CATATAN: harga diproses oleh sistem sebagaimana disediakan dalam mata uang negara lokasi Philips yang disebutkan di dalam email. Anda tidak dapat memasukkan mata uang yang berbeda!</a:t>
                      </a:r>
                      <a:endParaRPr lang="pl-PL" sz="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2416443"/>
                  </a:ext>
                </a:extLst>
              </a:tr>
              <a:tr h="549304">
                <a:tc>
                  <a:txBody>
                    <a:bodyPr/>
                    <a:lstStyle/>
                    <a:p>
                      <a:pPr>
                        <a:lnSpc>
                          <a:spcPct val="107000"/>
                        </a:lnSpc>
                        <a:spcAft>
                          <a:spcPts val="0"/>
                        </a:spcAft>
                      </a:pPr>
                      <a:r>
                        <a:rPr lang="zu" sz="800" dirty="0">
                          <a:effectLst/>
                        </a:rPr>
                        <a:t>Jumlah</a:t>
                      </a:r>
                      <a:endParaRPr lang="pl-PL"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alpha val="20000"/>
                      </a:schemeClr>
                    </a:solidFill>
                  </a:tcPr>
                </a:tc>
                <a:tc>
                  <a:txBody>
                    <a:bodyPr/>
                    <a:lstStyle/>
                    <a:p>
                      <a:pPr>
                        <a:lnSpc>
                          <a:spcPct val="107000"/>
                        </a:lnSpc>
                        <a:spcAft>
                          <a:spcPts val="0"/>
                        </a:spcAft>
                      </a:pPr>
                      <a:r>
                        <a:rPr lang="zu" sz="800" dirty="0">
                          <a:effectLst/>
                        </a:rPr>
                        <a:t>CATATAN: jumlah diproses sama dengan Unit Pengukuran sebagaimana disebutkan di dalam email. Anda tidak dapat memasukkan jumlah dalam Unit Pengukuran yang berbeda (misalnya, satuan kotak, bila yang diminta satuan buah)</a:t>
                      </a:r>
                      <a:endParaRPr lang="pl-PL"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alpha val="20000"/>
                      </a:schemeClr>
                    </a:solidFill>
                  </a:tcPr>
                </a:tc>
                <a:extLst>
                  <a:ext uri="{0D108BD9-81ED-4DB2-BD59-A6C34878D82A}">
                    <a16:rowId xmlns:a16="http://schemas.microsoft.com/office/drawing/2014/main" val="12216780"/>
                  </a:ext>
                </a:extLst>
              </a:tr>
              <a:tr h="274652">
                <a:tc>
                  <a:txBody>
                    <a:bodyPr/>
                    <a:lstStyle/>
                    <a:p>
                      <a:pPr>
                        <a:lnSpc>
                          <a:spcPct val="107000"/>
                        </a:lnSpc>
                        <a:spcAft>
                          <a:spcPts val="0"/>
                        </a:spcAft>
                      </a:pPr>
                      <a:r>
                        <a:rPr lang="zu" sz="800">
                          <a:effectLst/>
                        </a:rPr>
                        <a:t>Nomor Saluran</a:t>
                      </a:r>
                      <a:endParaRPr lang="pl-PL" sz="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zu" sz="800" dirty="0">
                          <a:effectLst/>
                        </a:rPr>
                        <a:t>CATATAN: Nilai Nomor Saluran harus diisi dengan nilai	</a:t>
                      </a:r>
                      <a:endParaRPr lang="pl-PL"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6079603"/>
                  </a:ext>
                </a:extLst>
              </a:tr>
            </a:tbl>
          </a:graphicData>
        </a:graphic>
      </p:graphicFrame>
      <p:sp>
        <p:nvSpPr>
          <p:cNvPr id="24" name="Rectangle 23"/>
          <p:cNvSpPr/>
          <p:nvPr/>
        </p:nvSpPr>
        <p:spPr>
          <a:xfrm>
            <a:off x="570702" y="5743553"/>
            <a:ext cx="2240959" cy="1015663"/>
          </a:xfrm>
          <a:prstGeom prst="rect">
            <a:avLst/>
          </a:prstGeom>
        </p:spPr>
        <p:txBody>
          <a:bodyPr wrap="square">
            <a:spAutoFit/>
          </a:bodyPr>
          <a:lstStyle/>
          <a:p>
            <a:endParaRPr lang="pl-PL" sz="1000" b="1" dirty="0" smtClean="0">
              <a:solidFill>
                <a:schemeClr val="accent2">
                  <a:lumMod val="50000"/>
                </a:schemeClr>
              </a:solidFill>
              <a:latin typeface="+mn-lt"/>
            </a:endParaRPr>
          </a:p>
          <a:p>
            <a:r>
              <a:rPr lang="zu" sz="1000" b="1" dirty="0" smtClean="0">
                <a:solidFill>
                  <a:schemeClr val="accent2">
                    <a:lumMod val="50000"/>
                  </a:schemeClr>
                </a:solidFill>
                <a:latin typeface="+mn-lt"/>
              </a:rPr>
              <a:t>Catatan: Jika Anda telah terdaftar dan akun Anda terhubung dengan Royal Philips, Anda juga akan melihat aktivitas ini di halaman Ariba Sourcing.</a:t>
            </a:r>
            <a:r>
              <a:rPr sz="1600" dirty="0"/>
              <a:t/>
            </a:r>
            <a:br>
              <a:rPr sz="1600" dirty="0"/>
            </a:br>
            <a:endParaRPr lang="pl-PL" sz="1000" b="1" dirty="0">
              <a:solidFill>
                <a:schemeClr val="accent2">
                  <a:lumMod val="50000"/>
                </a:schemeClr>
              </a:solidFill>
              <a:latin typeface="+mn-lt"/>
            </a:endParaRPr>
          </a:p>
        </p:txBody>
      </p:sp>
      <p:sp>
        <p:nvSpPr>
          <p:cNvPr id="26" name="Rectangle 25"/>
          <p:cNvSpPr/>
          <p:nvPr/>
        </p:nvSpPr>
        <p:spPr>
          <a:xfrm>
            <a:off x="6586182" y="4040368"/>
            <a:ext cx="5259194" cy="2686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453" fontAlgn="auto">
              <a:spcBef>
                <a:spcPts val="0"/>
              </a:spcBef>
              <a:spcAft>
                <a:spcPts val="0"/>
              </a:spcAft>
            </a:pPr>
            <a:endParaRPr lang="en-US" sz="2397" dirty="0">
              <a:solidFill>
                <a:srgbClr val="FFFFFF"/>
              </a:solidFill>
              <a:latin typeface="Calibri"/>
            </a:endParaRPr>
          </a:p>
        </p:txBody>
      </p:sp>
      <p:sp>
        <p:nvSpPr>
          <p:cNvPr id="27" name="Rectangle 26"/>
          <p:cNvSpPr/>
          <p:nvPr/>
        </p:nvSpPr>
        <p:spPr>
          <a:xfrm>
            <a:off x="6870129" y="4068337"/>
            <a:ext cx="4936734" cy="2677656"/>
          </a:xfrm>
          <a:prstGeom prst="rect">
            <a:avLst/>
          </a:prstGeom>
        </p:spPr>
        <p:txBody>
          <a:bodyPr wrap="square">
            <a:spAutoFit/>
          </a:bodyPr>
          <a:lstStyle/>
          <a:p>
            <a:pPr>
              <a:buClr>
                <a:srgbClr val="009CDD"/>
              </a:buClr>
              <a:buSzPct val="90000"/>
            </a:pPr>
            <a:r>
              <a:rPr lang="zu" sz="1200" b="1" dirty="0" smtClean="0">
                <a:solidFill>
                  <a:schemeClr val="accent1">
                    <a:lumMod val="75000"/>
                  </a:schemeClr>
                </a:solidFill>
                <a:latin typeface="+mn-lt"/>
              </a:rPr>
              <a:t>Tips: </a:t>
            </a:r>
            <a:r>
              <a:rPr dirty="0"/>
              <a:t/>
            </a:r>
            <a:br>
              <a:rPr dirty="0"/>
            </a:br>
            <a:r>
              <a:rPr dirty="0"/>
              <a:t/>
            </a:r>
            <a:br>
              <a:rPr dirty="0"/>
            </a:br>
            <a:r>
              <a:rPr lang="zu" sz="1200" b="1" dirty="0">
                <a:solidFill>
                  <a:schemeClr val="accent1">
                    <a:lumMod val="75000"/>
                  </a:schemeClr>
                </a:solidFill>
                <a:latin typeface="+mn-lt"/>
              </a:rPr>
              <a:t>•</a:t>
            </a:r>
            <a:r>
              <a:rPr lang="zu" sz="1200" b="1" dirty="0" err="1">
                <a:solidFill>
                  <a:schemeClr val="accent1">
                    <a:lumMod val="75000"/>
                  </a:schemeClr>
                </a:solidFill>
                <a:latin typeface="+mn-lt"/>
              </a:rPr>
              <a:t>Mendaftar ke Ariba Network untuk mengajukan penawaran di aktivitas RFQ Philips</a:t>
            </a:r>
            <a:r>
              <a:rPr lang="zu" sz="1200" b="1" dirty="0" smtClean="0">
                <a:solidFill>
                  <a:schemeClr val="accent1">
                    <a:lumMod val="75000"/>
                  </a:schemeClr>
                </a:solidFill>
                <a:latin typeface="+mn-lt"/>
              </a:rPr>
              <a:t> dan memberikan tanggapan Anda untuk aktivitas kami secara gratis</a:t>
            </a:r>
            <a:endParaRPr lang="pl-PL" sz="1200" b="1" dirty="0">
              <a:solidFill>
                <a:schemeClr val="accent1">
                  <a:lumMod val="75000"/>
                </a:schemeClr>
              </a:solidFill>
              <a:latin typeface="+mn-lt"/>
            </a:endParaRPr>
          </a:p>
          <a:p>
            <a:pPr>
              <a:buClr>
                <a:srgbClr val="009CDD"/>
              </a:buClr>
              <a:buSzPct val="90000"/>
            </a:pPr>
            <a:r>
              <a:rPr dirty="0"/>
              <a:t/>
            </a:r>
            <a:br>
              <a:rPr dirty="0"/>
            </a:br>
            <a:r>
              <a:rPr lang="zu" sz="1200" b="1" dirty="0" smtClean="0">
                <a:solidFill>
                  <a:schemeClr val="accent1">
                    <a:lumMod val="75000"/>
                  </a:schemeClr>
                </a:solidFill>
                <a:latin typeface="+mn-lt"/>
              </a:rPr>
              <a:t>• Hindari menambahkan karakter khusus (^$ @ &amp; etc.) pada tanggapan</a:t>
            </a:r>
            <a:endParaRPr lang="pl-PL" sz="1200" b="1" dirty="0" smtClean="0">
              <a:solidFill>
                <a:schemeClr val="accent1">
                  <a:lumMod val="75000"/>
                </a:schemeClr>
              </a:solidFill>
              <a:latin typeface="+mn-lt"/>
            </a:endParaRPr>
          </a:p>
          <a:p>
            <a:pPr>
              <a:buClr>
                <a:srgbClr val="009CDD"/>
              </a:buClr>
              <a:buSzPct val="90000"/>
            </a:pPr>
            <a:endParaRPr lang="en-US" sz="1200" b="1" dirty="0">
              <a:solidFill>
                <a:schemeClr val="accent1">
                  <a:lumMod val="75000"/>
                </a:schemeClr>
              </a:solidFill>
              <a:latin typeface="+mn-lt"/>
            </a:endParaRPr>
          </a:p>
          <a:p>
            <a:pPr>
              <a:buClr>
                <a:srgbClr val="009CDD"/>
              </a:buClr>
              <a:buSzPct val="90000"/>
            </a:pPr>
            <a:r>
              <a:rPr lang="zu" sz="1200" b="1" dirty="0" smtClean="0">
                <a:solidFill>
                  <a:schemeClr val="accent1">
                    <a:lumMod val="75000"/>
                  </a:schemeClr>
                </a:solidFill>
                <a:latin typeface="+mn-lt"/>
              </a:rPr>
              <a:t>• Fungsi email hanya mendukung pemrosesan data dasar dalam tanggapan Anda. Fungsi lainnya, seperti mengunggah penawaran sebagai lampiran untuk aktivitas, reservasi atau ketentuan khusus pengajuan penawaran, didukung hanya melalui antarmuka ‘Ariba Network’ online</a:t>
            </a:r>
            <a:endParaRPr lang="en-US" sz="1200" b="1" dirty="0">
              <a:solidFill>
                <a:schemeClr val="accent1">
                  <a:lumMod val="75000"/>
                </a:schemeClr>
              </a:solidFill>
              <a:latin typeface="+mn-lt"/>
            </a:endParaRPr>
          </a:p>
          <a:p>
            <a:pPr>
              <a:buClr>
                <a:srgbClr val="009CDD"/>
              </a:buClr>
              <a:buSzPct val="90000"/>
            </a:pPr>
            <a:endParaRPr lang="en-US" sz="1200" b="1" dirty="0">
              <a:solidFill>
                <a:schemeClr val="accent1">
                  <a:lumMod val="75000"/>
                </a:schemeClr>
              </a:solidFill>
              <a:latin typeface="+mn-lt"/>
            </a:endParaRPr>
          </a:p>
          <a:p>
            <a:pPr>
              <a:buClr>
                <a:srgbClr val="009CDD"/>
              </a:buClr>
              <a:buSzPct val="90000"/>
            </a:pPr>
            <a:r>
              <a:rPr dirty="0"/>
              <a:t/>
            </a:r>
            <a:br>
              <a:rPr dirty="0"/>
            </a:br>
            <a:endParaRPr lang="en-US" sz="1200" b="1" dirty="0">
              <a:solidFill>
                <a:schemeClr val="accent1">
                  <a:lumMod val="75000"/>
                </a:schemeClr>
              </a:solidFill>
              <a:latin typeface="+mn-lt"/>
            </a:endParaRPr>
          </a:p>
        </p:txBody>
      </p:sp>
      <p:sp>
        <p:nvSpPr>
          <p:cNvPr id="33" name="Oval 32"/>
          <p:cNvSpPr/>
          <p:nvPr/>
        </p:nvSpPr>
        <p:spPr>
          <a:xfrm>
            <a:off x="6435555" y="3905137"/>
            <a:ext cx="360050" cy="3567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u" dirty="0" smtClean="0"/>
              <a:t>4</a:t>
            </a:r>
            <a:endParaRPr lang="en-US" dirty="0"/>
          </a:p>
        </p:txBody>
      </p:sp>
      <p:sp>
        <p:nvSpPr>
          <p:cNvPr id="6" name="Rectangle 5"/>
          <p:cNvSpPr/>
          <p:nvPr/>
        </p:nvSpPr>
        <p:spPr>
          <a:xfrm>
            <a:off x="1119372" y="5027044"/>
            <a:ext cx="216030" cy="110374"/>
          </a:xfrm>
          <a:prstGeom prst="rect">
            <a:avLst/>
          </a:prstGeom>
          <a:solidFill>
            <a:srgbClr val="92D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Rectangle 30"/>
          <p:cNvSpPr/>
          <p:nvPr/>
        </p:nvSpPr>
        <p:spPr>
          <a:xfrm>
            <a:off x="1605845" y="5222499"/>
            <a:ext cx="216030" cy="110374"/>
          </a:xfrm>
          <a:prstGeom prst="rect">
            <a:avLst/>
          </a:prstGeom>
          <a:solidFill>
            <a:srgbClr val="92D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Rectangle 33"/>
          <p:cNvSpPr/>
          <p:nvPr/>
        </p:nvSpPr>
        <p:spPr>
          <a:xfrm>
            <a:off x="1389033" y="5118981"/>
            <a:ext cx="216030" cy="110374"/>
          </a:xfrm>
          <a:prstGeom prst="rect">
            <a:avLst/>
          </a:prstGeom>
          <a:solidFill>
            <a:srgbClr val="92D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Rectangular Callout 34"/>
          <p:cNvSpPr/>
          <p:nvPr/>
        </p:nvSpPr>
        <p:spPr>
          <a:xfrm flipH="1">
            <a:off x="6862790" y="2866976"/>
            <a:ext cx="1368190" cy="756492"/>
          </a:xfrm>
          <a:prstGeom prst="wedgeRectCallout">
            <a:avLst>
              <a:gd name="adj1" fmla="val 913"/>
              <a:gd name="adj2" fmla="val -104564"/>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u" sz="1200" dirty="0" smtClean="0"/>
              <a:t>Kolom yang harus diisi akan ditandai dengan tanda bintang (*)</a:t>
            </a:r>
            <a:endParaRPr lang="pl-PL" sz="1200" dirty="0"/>
          </a:p>
        </p:txBody>
      </p:sp>
      <p:sp>
        <p:nvSpPr>
          <p:cNvPr id="36" name="Rectangular Callout 35"/>
          <p:cNvSpPr/>
          <p:nvPr/>
        </p:nvSpPr>
        <p:spPr>
          <a:xfrm>
            <a:off x="2917844" y="4681197"/>
            <a:ext cx="2669387" cy="1120047"/>
          </a:xfrm>
          <a:prstGeom prst="wedgeRectCallout">
            <a:avLst>
              <a:gd name="adj1" fmla="val -86226"/>
              <a:gd name="adj2" fmla="val -775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u" sz="1050" dirty="0"/>
              <a:t>Jika Anda memberikan</a:t>
            </a:r>
            <a:r>
              <a:rPr lang="zu" sz="1050" dirty="0" smtClean="0"/>
              <a:t> input dalam format yang benar, atau tidak memberikan input untuk semua pertanyaan yang harus diisi, tanggapan Anda tidak akan diproses melalui sistem (Anda akan menerima notifikasi email tentang penolakan tersebut)</a:t>
            </a:r>
            <a:endParaRPr lang="en-US" sz="1050" dirty="0"/>
          </a:p>
        </p:txBody>
      </p:sp>
      <p:sp>
        <p:nvSpPr>
          <p:cNvPr id="37" name="Rectangular Callout 36"/>
          <p:cNvSpPr/>
          <p:nvPr/>
        </p:nvSpPr>
        <p:spPr>
          <a:xfrm flipH="1">
            <a:off x="2917842" y="5895635"/>
            <a:ext cx="2618411" cy="665692"/>
          </a:xfrm>
          <a:prstGeom prst="wedgeRectCallout">
            <a:avLst>
              <a:gd name="adj1" fmla="val 86380"/>
              <a:gd name="adj2" fmla="val -141144"/>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100" dirty="0" smtClean="0">
              <a:solidFill>
                <a:schemeClr val="bg1"/>
              </a:solidFill>
            </a:endParaRPr>
          </a:p>
          <a:p>
            <a:pPr algn="ctr"/>
            <a:r>
              <a:rPr lang="zu" sz="1100" dirty="0" smtClean="0">
                <a:solidFill>
                  <a:schemeClr val="bg1"/>
                </a:solidFill>
              </a:rPr>
              <a:t>Jika Anda memberikan input yang salah, Anda akan menerima konfirmasi hanya apabila penawaran Anda akan diterima. </a:t>
            </a:r>
            <a:r>
              <a:rPr sz="1600" dirty="0"/>
              <a:t/>
            </a:r>
            <a:br>
              <a:rPr sz="1600" dirty="0"/>
            </a:br>
            <a:endParaRPr lang="pl-PL" sz="1100" dirty="0">
              <a:solidFill>
                <a:srgbClr val="C00000"/>
              </a:solidFill>
            </a:endParaRPr>
          </a:p>
        </p:txBody>
      </p:sp>
      <p:sp>
        <p:nvSpPr>
          <p:cNvPr id="9" name="Rectangle 8"/>
          <p:cNvSpPr/>
          <p:nvPr/>
        </p:nvSpPr>
        <p:spPr>
          <a:xfrm>
            <a:off x="627095" y="4512846"/>
            <a:ext cx="276247" cy="35635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62615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337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a:blip r:embed="rId2"/>
          <a:stretch>
            <a:fillRect/>
          </a:stretch>
        </p:blipFill>
        <p:spPr>
          <a:xfrm>
            <a:off x="9112482" y="974704"/>
            <a:ext cx="2889018" cy="1618751"/>
          </a:xfrm>
          <a:prstGeom prst="rect">
            <a:avLst/>
          </a:prstGeom>
          <a:ln>
            <a:solidFill>
              <a:schemeClr val="tx1"/>
            </a:solidFill>
          </a:ln>
        </p:spPr>
      </p:pic>
      <p:sp>
        <p:nvSpPr>
          <p:cNvPr id="2" name="Text Placeholder 1"/>
          <p:cNvSpPr>
            <a:spLocks noGrp="1"/>
          </p:cNvSpPr>
          <p:nvPr>
            <p:ph type="body" sz="quarter" idx="10"/>
          </p:nvPr>
        </p:nvSpPr>
        <p:spPr>
          <a:xfrm>
            <a:off x="327262" y="226439"/>
            <a:ext cx="10070928" cy="1258291"/>
          </a:xfrm>
        </p:spPr>
        <p:txBody>
          <a:bodyPr/>
          <a:lstStyle/>
          <a:p>
            <a:r>
              <a:rPr lang="zu" sz="2800" b="1" dirty="0" smtClean="0"/>
              <a:t>Ariba Network: cara mendaftar dan menghubungkan akun ke Royal Philips</a:t>
            </a:r>
            <a:endParaRPr lang="en-US" sz="2800" b="1" dirty="0"/>
          </a:p>
        </p:txBody>
      </p:sp>
      <p:pic>
        <p:nvPicPr>
          <p:cNvPr id="6" name="Picture 5"/>
          <p:cNvPicPr>
            <a:picLocks noChangeAspect="1"/>
          </p:cNvPicPr>
          <p:nvPr/>
        </p:nvPicPr>
        <p:blipFill rotWithShape="1">
          <a:blip r:embed="rId3"/>
          <a:srcRect l="8532"/>
          <a:stretch/>
        </p:blipFill>
        <p:spPr>
          <a:xfrm>
            <a:off x="2114297" y="1328924"/>
            <a:ext cx="2650255" cy="2304320"/>
          </a:xfrm>
          <a:prstGeom prst="rect">
            <a:avLst/>
          </a:prstGeom>
          <a:ln>
            <a:solidFill>
              <a:schemeClr val="tx1"/>
            </a:solidFill>
          </a:ln>
        </p:spPr>
      </p:pic>
      <p:sp>
        <p:nvSpPr>
          <p:cNvPr id="7" name="Rectangle 6"/>
          <p:cNvSpPr/>
          <p:nvPr/>
        </p:nvSpPr>
        <p:spPr>
          <a:xfrm>
            <a:off x="2104318" y="659313"/>
            <a:ext cx="2660234" cy="600164"/>
          </a:xfrm>
          <a:prstGeom prst="rect">
            <a:avLst/>
          </a:prstGeom>
          <a:solidFill>
            <a:schemeClr val="accent1">
              <a:lumMod val="75000"/>
            </a:schemeClr>
          </a:solidFill>
        </p:spPr>
        <p:txBody>
          <a:bodyPr wrap="square">
            <a:spAutoFit/>
          </a:bodyPr>
          <a:lstStyle/>
          <a:p>
            <a:pPr algn="ctr"/>
            <a:r>
              <a:rPr lang="zu" sz="1100" b="1" dirty="0" smtClean="0">
                <a:solidFill>
                  <a:schemeClr val="bg1"/>
                </a:solidFill>
                <a:latin typeface="+mn-lt"/>
              </a:rPr>
              <a:t>Pemasok membuka </a:t>
            </a:r>
            <a:r>
              <a:rPr lang="zu" sz="1100" b="1" dirty="0">
                <a:solidFill>
                  <a:schemeClr val="bg1"/>
                </a:solidFill>
                <a:latin typeface="+mn-lt"/>
              </a:rPr>
              <a:t> </a:t>
            </a:r>
            <a:r>
              <a:t/>
            </a:r>
            <a:br/>
            <a:r>
              <a:rPr lang="zu" sz="1100" b="1" dirty="0">
                <a:solidFill>
                  <a:schemeClr val="bg1"/>
                </a:solidFill>
                <a:latin typeface="+mn-lt"/>
              </a:rPr>
              <a:t>e</a:t>
            </a:r>
            <a:r>
              <a:rPr lang="zu" sz="1100" b="1" dirty="0" smtClean="0">
                <a:solidFill>
                  <a:schemeClr val="bg1"/>
                </a:solidFill>
                <a:latin typeface="+mn-lt"/>
              </a:rPr>
              <a:t>mail otomatis di outlook berisi undangan untuk mendaftar di jaringan</a:t>
            </a:r>
            <a:endParaRPr lang="en-US" sz="1100" dirty="0">
              <a:solidFill>
                <a:schemeClr val="bg1"/>
              </a:solidFill>
              <a:latin typeface="+mn-lt"/>
            </a:endParaRPr>
          </a:p>
        </p:txBody>
      </p:sp>
      <p:sp>
        <p:nvSpPr>
          <p:cNvPr id="4" name="TextBox 3"/>
          <p:cNvSpPr txBox="1"/>
          <p:nvPr/>
        </p:nvSpPr>
        <p:spPr>
          <a:xfrm>
            <a:off x="3325830" y="2101918"/>
            <a:ext cx="1325892" cy="274955"/>
          </a:xfrm>
          <a:prstGeom prst="rect">
            <a:avLst/>
          </a:prstGeom>
          <a:solidFill>
            <a:srgbClr val="92D050"/>
          </a:solidFill>
          <a:ln w="12700">
            <a:solidFill>
              <a:srgbClr val="92D050"/>
            </a:solidFill>
          </a:ln>
          <a:effectLst>
            <a:outerShdw blurRad="50800" dist="38100" dir="2700000" algn="tl" rotWithShape="0">
              <a:prstClr val="black">
                <a:alpha val="40000"/>
              </a:prstClr>
            </a:outerShdw>
          </a:effectLst>
        </p:spPr>
        <p:txBody>
          <a:bodyPr vert="horz" wrap="square" lIns="0" tIns="0" rIns="0" bIns="0" spcCol="385658" rtlCol="0" anchor="ctr">
            <a:noAutofit/>
          </a:bodyPr>
          <a:lstStyle/>
          <a:p>
            <a:pPr algn="ctr"/>
            <a:r>
              <a:rPr lang="zu" sz="1200" b="1" dirty="0" smtClean="0">
                <a:solidFill>
                  <a:schemeClr val="bg1"/>
                </a:solidFill>
                <a:latin typeface="+mj-lt"/>
                <a:ea typeface="Calibri Light" charset="0"/>
                <a:cs typeface="Calibri Light" charset="0"/>
              </a:rPr>
              <a:t>Klik ‘Click here’</a:t>
            </a:r>
          </a:p>
        </p:txBody>
      </p:sp>
      <p:sp>
        <p:nvSpPr>
          <p:cNvPr id="12" name="TextBox 11"/>
          <p:cNvSpPr txBox="1"/>
          <p:nvPr/>
        </p:nvSpPr>
        <p:spPr>
          <a:xfrm>
            <a:off x="10342378" y="1679180"/>
            <a:ext cx="881243" cy="460164"/>
          </a:xfrm>
          <a:prstGeom prst="rect">
            <a:avLst/>
          </a:prstGeom>
          <a:solidFill>
            <a:srgbClr val="92D050"/>
          </a:solidFill>
          <a:ln w="12700">
            <a:solidFill>
              <a:srgbClr val="92D050"/>
            </a:solidFill>
          </a:ln>
          <a:effectLst>
            <a:outerShdw blurRad="50800" dist="38100" dir="2700000" algn="tl" rotWithShape="0">
              <a:prstClr val="black">
                <a:alpha val="40000"/>
              </a:prstClr>
            </a:outerShdw>
          </a:effectLst>
        </p:spPr>
        <p:txBody>
          <a:bodyPr vert="horz" wrap="square" lIns="0" tIns="0" rIns="0" bIns="0" spcCol="385658" rtlCol="0" anchor="ctr">
            <a:noAutofit/>
          </a:bodyPr>
          <a:lstStyle/>
          <a:p>
            <a:pPr algn="ctr"/>
            <a:r>
              <a:rPr lang="zu" sz="1200" b="1" dirty="0" smtClean="0">
                <a:solidFill>
                  <a:schemeClr val="bg1"/>
                </a:solidFill>
                <a:latin typeface="+mj-lt"/>
                <a:ea typeface="Calibri Light" charset="0"/>
                <a:cs typeface="Calibri Light" charset="0"/>
              </a:rPr>
              <a:t>Masuk  dengan sandi</a:t>
            </a:r>
          </a:p>
        </p:txBody>
      </p:sp>
      <p:pic>
        <p:nvPicPr>
          <p:cNvPr id="13" name="Picture 12"/>
          <p:cNvPicPr>
            <a:picLocks noChangeAspect="1"/>
          </p:cNvPicPr>
          <p:nvPr/>
        </p:nvPicPr>
        <p:blipFill>
          <a:blip r:embed="rId4"/>
          <a:stretch>
            <a:fillRect/>
          </a:stretch>
        </p:blipFill>
        <p:spPr>
          <a:xfrm>
            <a:off x="2067752" y="4763415"/>
            <a:ext cx="2696800" cy="1826909"/>
          </a:xfrm>
          <a:prstGeom prst="rect">
            <a:avLst/>
          </a:prstGeom>
          <a:ln>
            <a:solidFill>
              <a:schemeClr val="tx1"/>
            </a:solidFill>
          </a:ln>
        </p:spPr>
      </p:pic>
      <p:sp>
        <p:nvSpPr>
          <p:cNvPr id="14" name="Rectangle 13"/>
          <p:cNvSpPr/>
          <p:nvPr/>
        </p:nvSpPr>
        <p:spPr>
          <a:xfrm>
            <a:off x="2055502" y="4105666"/>
            <a:ext cx="2709050" cy="600164"/>
          </a:xfrm>
          <a:prstGeom prst="rect">
            <a:avLst/>
          </a:prstGeom>
          <a:solidFill>
            <a:schemeClr val="accent1">
              <a:lumMod val="75000"/>
            </a:schemeClr>
          </a:solidFill>
        </p:spPr>
        <p:txBody>
          <a:bodyPr wrap="square">
            <a:spAutoFit/>
          </a:bodyPr>
          <a:lstStyle/>
          <a:p>
            <a:pPr algn="ctr">
              <a:buClr>
                <a:srgbClr val="009CDD"/>
              </a:buClr>
              <a:buSzPct val="90000"/>
            </a:pPr>
            <a:r>
              <a:rPr lang="zu" sz="1100" b="1" dirty="0" smtClean="0">
                <a:solidFill>
                  <a:schemeClr val="bg1"/>
                </a:solidFill>
                <a:latin typeface="+mj-lt"/>
              </a:rPr>
              <a:t>Pemasok membuka  </a:t>
            </a:r>
            <a:r>
              <a:t/>
            </a:r>
            <a:br/>
            <a:r>
              <a:rPr lang="zu" sz="1100" b="1" dirty="0" smtClean="0">
                <a:solidFill>
                  <a:schemeClr val="bg1"/>
                </a:solidFill>
                <a:latin typeface="+mj-lt"/>
              </a:rPr>
              <a:t>email otomatis berisi </a:t>
            </a:r>
            <a:r>
              <a:rPr lang="zu" sz="1100" b="1" dirty="0">
                <a:solidFill>
                  <a:schemeClr val="bg1"/>
                </a:solidFill>
                <a:latin typeface="+mj-lt"/>
              </a:rPr>
              <a:t> undangan untuk suatu aktivitas </a:t>
            </a:r>
            <a:r>
              <a:rPr lang="zu" sz="1100" dirty="0">
                <a:solidFill>
                  <a:schemeClr val="bg1"/>
                </a:solidFill>
                <a:latin typeface="+mj-lt"/>
              </a:rPr>
              <a:t>dan klik "</a:t>
            </a:r>
            <a:r>
              <a:rPr lang="zu" sz="1100" b="1" dirty="0">
                <a:solidFill>
                  <a:schemeClr val="bg1"/>
                </a:solidFill>
                <a:latin typeface="+mj-lt"/>
              </a:rPr>
              <a:t>View</a:t>
            </a:r>
            <a:r>
              <a:rPr lang="zu" sz="1100" dirty="0">
                <a:solidFill>
                  <a:schemeClr val="bg1"/>
                </a:solidFill>
                <a:latin typeface="+mj-lt"/>
              </a:rPr>
              <a:t>"</a:t>
            </a:r>
            <a:endParaRPr lang="en-US" sz="1200" b="1" dirty="0">
              <a:solidFill>
                <a:schemeClr val="bg1"/>
              </a:solidFill>
              <a:latin typeface="+mj-lt"/>
            </a:endParaRPr>
          </a:p>
        </p:txBody>
      </p:sp>
      <p:cxnSp>
        <p:nvCxnSpPr>
          <p:cNvPr id="17" name="Elbow Connector 16"/>
          <p:cNvCxnSpPr/>
          <p:nvPr/>
        </p:nvCxnSpPr>
        <p:spPr>
          <a:xfrm flipV="1">
            <a:off x="1167067" y="2466796"/>
            <a:ext cx="904366" cy="938183"/>
          </a:xfrm>
          <a:prstGeom prst="bentConnector3">
            <a:avLst>
              <a:gd name="adj1" fmla="val 3420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a:off x="1195643" y="3419267"/>
            <a:ext cx="857821" cy="2257603"/>
          </a:xfrm>
          <a:prstGeom prst="bentConnector3">
            <a:avLst>
              <a:gd name="adj1" fmla="val 3334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flipV="1">
            <a:off x="8276938" y="1439770"/>
            <a:ext cx="892947" cy="722855"/>
          </a:xfrm>
          <a:prstGeom prst="bentConnector3">
            <a:avLst>
              <a:gd name="adj1" fmla="val 628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endCxn id="34" idx="1"/>
          </p:cNvCxnSpPr>
          <p:nvPr/>
        </p:nvCxnSpPr>
        <p:spPr>
          <a:xfrm>
            <a:off x="7698370" y="2168883"/>
            <a:ext cx="1374621" cy="1295592"/>
          </a:xfrm>
          <a:prstGeom prst="bentConnector3">
            <a:avLst>
              <a:gd name="adj1" fmla="val 79103"/>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620636" y="793206"/>
            <a:ext cx="971496" cy="342668"/>
          </a:xfrm>
          <a:prstGeom prst="rect">
            <a:avLst/>
          </a:prstGeom>
        </p:spPr>
        <p:txBody>
          <a:bodyPr vert="horz" wrap="square" lIns="0" tIns="0" rIns="0" bIns="0" spcCol="385658" rtlCol="0">
            <a:noAutofit/>
          </a:bodyPr>
          <a:lstStyle/>
          <a:p>
            <a:endParaRPr lang="en-US" dirty="0" smtClean="0">
              <a:solidFill>
                <a:schemeClr val="bg1"/>
              </a:solidFill>
              <a:latin typeface="+mj-lt"/>
              <a:ea typeface="Calibri Light" charset="0"/>
              <a:cs typeface="Calibri Light" charset="0"/>
            </a:endParaRPr>
          </a:p>
        </p:txBody>
      </p:sp>
      <p:sp>
        <p:nvSpPr>
          <p:cNvPr id="26" name="TextBox 25"/>
          <p:cNvSpPr txBox="1"/>
          <p:nvPr/>
        </p:nvSpPr>
        <p:spPr>
          <a:xfrm>
            <a:off x="7363061" y="1997204"/>
            <a:ext cx="899589" cy="445145"/>
          </a:xfrm>
          <a:prstGeom prst="rect">
            <a:avLst/>
          </a:prstGeom>
          <a:solidFill>
            <a:schemeClr val="bg1"/>
          </a:solidFill>
          <a:effectLst>
            <a:outerShdw blurRad="50800" dist="38100" dir="2700000" algn="tl" rotWithShape="0">
              <a:prstClr val="black">
                <a:alpha val="40000"/>
              </a:prstClr>
            </a:outerShdw>
          </a:effectLst>
        </p:spPr>
        <p:txBody>
          <a:bodyPr vert="horz" wrap="square" lIns="0" tIns="0" rIns="0" bIns="0" spcCol="385658" rtlCol="0" anchor="ctr">
            <a:noAutofit/>
          </a:bodyPr>
          <a:lstStyle/>
          <a:p>
            <a:pPr algn="ctr"/>
            <a:r>
              <a:rPr lang="zu" sz="1050" dirty="0" smtClean="0">
                <a:latin typeface="+mj-lt"/>
                <a:ea typeface="Calibri Light" charset="0"/>
                <a:cs typeface="Calibri Light" charset="0"/>
              </a:rPr>
              <a:t>Apakah pemasok memiliki akun?</a:t>
            </a:r>
          </a:p>
        </p:txBody>
      </p:sp>
      <p:sp>
        <p:nvSpPr>
          <p:cNvPr id="27" name="TextBox 26"/>
          <p:cNvSpPr txBox="1"/>
          <p:nvPr/>
        </p:nvSpPr>
        <p:spPr>
          <a:xfrm>
            <a:off x="8495177" y="1756650"/>
            <a:ext cx="593227" cy="260726"/>
          </a:xfrm>
          <a:prstGeom prst="rect">
            <a:avLst/>
          </a:prstGeom>
        </p:spPr>
        <p:txBody>
          <a:bodyPr vert="horz" wrap="square" lIns="0" tIns="0" rIns="0" bIns="0" spcCol="385658" rtlCol="0">
            <a:noAutofit/>
          </a:bodyPr>
          <a:lstStyle/>
          <a:p>
            <a:r>
              <a:rPr lang="zu" dirty="0" smtClean="0">
                <a:solidFill>
                  <a:schemeClr val="bg1"/>
                </a:solidFill>
                <a:latin typeface="+mj-lt"/>
                <a:ea typeface="Calibri Light" charset="0"/>
                <a:cs typeface="Calibri Light" charset="0"/>
              </a:rPr>
              <a:t>Ya</a:t>
            </a:r>
          </a:p>
        </p:txBody>
      </p:sp>
      <p:sp>
        <p:nvSpPr>
          <p:cNvPr id="28" name="TextBox 27"/>
          <p:cNvSpPr txBox="1"/>
          <p:nvPr/>
        </p:nvSpPr>
        <p:spPr>
          <a:xfrm>
            <a:off x="8536649" y="2486516"/>
            <a:ext cx="593227" cy="260726"/>
          </a:xfrm>
          <a:prstGeom prst="rect">
            <a:avLst/>
          </a:prstGeom>
        </p:spPr>
        <p:txBody>
          <a:bodyPr vert="horz" wrap="square" lIns="0" tIns="0" rIns="0" bIns="0" spcCol="385658" rtlCol="0">
            <a:noAutofit/>
          </a:bodyPr>
          <a:lstStyle/>
          <a:p>
            <a:r>
              <a:rPr lang="zu" dirty="0" smtClean="0">
                <a:solidFill>
                  <a:schemeClr val="bg1"/>
                </a:solidFill>
                <a:latin typeface="+mj-lt"/>
                <a:ea typeface="Calibri Light" charset="0"/>
                <a:cs typeface="Calibri Light" charset="0"/>
              </a:rPr>
              <a:t>Tidak</a:t>
            </a:r>
          </a:p>
        </p:txBody>
      </p:sp>
      <p:pic>
        <p:nvPicPr>
          <p:cNvPr id="34" name="Picture 33"/>
          <p:cNvPicPr>
            <a:picLocks noChangeAspect="1"/>
          </p:cNvPicPr>
          <p:nvPr/>
        </p:nvPicPr>
        <p:blipFill rotWithShape="1">
          <a:blip r:embed="rId5"/>
          <a:srcRect r="12551"/>
          <a:stretch/>
        </p:blipFill>
        <p:spPr>
          <a:xfrm>
            <a:off x="9072991" y="2679264"/>
            <a:ext cx="2898229" cy="1570422"/>
          </a:xfrm>
          <a:prstGeom prst="rect">
            <a:avLst/>
          </a:prstGeom>
          <a:ln>
            <a:solidFill>
              <a:schemeClr val="tx1"/>
            </a:solidFill>
          </a:ln>
        </p:spPr>
      </p:pic>
      <p:sp>
        <p:nvSpPr>
          <p:cNvPr id="30" name="Rectangle 29"/>
          <p:cNvSpPr/>
          <p:nvPr/>
        </p:nvSpPr>
        <p:spPr>
          <a:xfrm>
            <a:off x="7700858" y="1239554"/>
            <a:ext cx="1139926" cy="577081"/>
          </a:xfrm>
          <a:prstGeom prst="rect">
            <a:avLst/>
          </a:prstGeom>
          <a:solidFill>
            <a:schemeClr val="accent1">
              <a:lumMod val="75000"/>
            </a:schemeClr>
          </a:solidFill>
        </p:spPr>
        <p:txBody>
          <a:bodyPr wrap="square">
            <a:spAutoFit/>
          </a:bodyPr>
          <a:lstStyle/>
          <a:p>
            <a:pPr algn="ctr"/>
            <a:r>
              <a:rPr lang="zu" sz="1050" b="1" dirty="0" smtClean="0">
                <a:solidFill>
                  <a:schemeClr val="bg1"/>
                </a:solidFill>
                <a:latin typeface="+mj-lt"/>
              </a:rPr>
              <a:t>Pemasok mengeklik "Log In"</a:t>
            </a:r>
            <a:endParaRPr lang="en-US" sz="1050" dirty="0">
              <a:solidFill>
                <a:schemeClr val="bg1"/>
              </a:solidFill>
              <a:latin typeface="+mj-lt"/>
            </a:endParaRPr>
          </a:p>
        </p:txBody>
      </p:sp>
      <p:sp>
        <p:nvSpPr>
          <p:cNvPr id="31" name="Rectangle 30"/>
          <p:cNvSpPr/>
          <p:nvPr/>
        </p:nvSpPr>
        <p:spPr>
          <a:xfrm>
            <a:off x="7701299" y="2822213"/>
            <a:ext cx="1133333" cy="553998"/>
          </a:xfrm>
          <a:prstGeom prst="rect">
            <a:avLst/>
          </a:prstGeom>
          <a:solidFill>
            <a:schemeClr val="accent1">
              <a:lumMod val="75000"/>
            </a:schemeClr>
          </a:solidFill>
        </p:spPr>
        <p:txBody>
          <a:bodyPr wrap="square">
            <a:spAutoFit/>
          </a:bodyPr>
          <a:lstStyle/>
          <a:p>
            <a:pPr algn="ctr"/>
            <a:r>
              <a:rPr lang="zu" sz="1000" b="1" dirty="0" smtClean="0">
                <a:solidFill>
                  <a:schemeClr val="bg1"/>
                </a:solidFill>
                <a:latin typeface="+mj-lt"/>
              </a:rPr>
              <a:t>Pemasok mengeklik "Sign Up"</a:t>
            </a:r>
            <a:endParaRPr lang="en-US" sz="1000" dirty="0">
              <a:solidFill>
                <a:schemeClr val="bg1"/>
              </a:solidFill>
              <a:latin typeface="+mj-lt"/>
            </a:endParaRPr>
          </a:p>
        </p:txBody>
      </p:sp>
      <p:sp>
        <p:nvSpPr>
          <p:cNvPr id="5" name="TextBox 4"/>
          <p:cNvSpPr txBox="1"/>
          <p:nvPr/>
        </p:nvSpPr>
        <p:spPr>
          <a:xfrm>
            <a:off x="10588004" y="3719733"/>
            <a:ext cx="903249" cy="288040"/>
          </a:xfrm>
          <a:prstGeom prst="rect">
            <a:avLst/>
          </a:prstGeom>
          <a:solidFill>
            <a:srgbClr val="92D050"/>
          </a:solidFill>
          <a:ln w="12700">
            <a:solidFill>
              <a:srgbClr val="92D050"/>
            </a:solidFill>
          </a:ln>
          <a:effectLst>
            <a:outerShdw blurRad="50800" dist="38100" dir="2700000" algn="tl" rotWithShape="0">
              <a:prstClr val="black">
                <a:alpha val="40000"/>
              </a:prstClr>
            </a:outerShdw>
          </a:effectLst>
        </p:spPr>
        <p:txBody>
          <a:bodyPr vert="horz" wrap="square" lIns="0" tIns="0" rIns="0" bIns="0" spcCol="385658" rtlCol="0" anchor="ctr">
            <a:noAutofit/>
          </a:bodyPr>
          <a:lstStyle/>
          <a:p>
            <a:pPr algn="ctr"/>
            <a:r>
              <a:rPr lang="zu" sz="1200" b="1" dirty="0" smtClean="0">
                <a:solidFill>
                  <a:schemeClr val="bg1"/>
                </a:solidFill>
                <a:latin typeface="+mj-lt"/>
                <a:ea typeface="Calibri Light" charset="0"/>
                <a:cs typeface="Calibri Light" charset="0"/>
              </a:rPr>
              <a:t>Daftarkan</a:t>
            </a:r>
          </a:p>
        </p:txBody>
      </p:sp>
      <p:cxnSp>
        <p:nvCxnSpPr>
          <p:cNvPr id="45" name="Elbow Connector 44"/>
          <p:cNvCxnSpPr>
            <a:stCxn id="47" idx="3"/>
            <a:endCxn id="69" idx="1"/>
          </p:cNvCxnSpPr>
          <p:nvPr/>
        </p:nvCxnSpPr>
        <p:spPr>
          <a:xfrm flipV="1">
            <a:off x="5691471" y="4371939"/>
            <a:ext cx="556921" cy="99358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a:off x="5691471" y="5351237"/>
            <a:ext cx="575109" cy="76460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791882" y="5142952"/>
            <a:ext cx="899589" cy="445145"/>
          </a:xfrm>
          <a:prstGeom prst="rect">
            <a:avLst/>
          </a:prstGeom>
          <a:solidFill>
            <a:schemeClr val="bg1"/>
          </a:solidFill>
          <a:effectLst>
            <a:outerShdw blurRad="50800" dist="38100" dir="2700000" algn="tl" rotWithShape="0">
              <a:prstClr val="black">
                <a:alpha val="40000"/>
              </a:prstClr>
            </a:outerShdw>
          </a:effectLst>
        </p:spPr>
        <p:txBody>
          <a:bodyPr vert="horz" wrap="square" lIns="0" tIns="0" rIns="0" bIns="0" spcCol="385658" rtlCol="0" anchor="ctr">
            <a:noAutofit/>
          </a:bodyPr>
          <a:lstStyle/>
          <a:p>
            <a:pPr algn="ctr"/>
            <a:r>
              <a:rPr lang="zu" sz="1000" dirty="0" smtClean="0">
                <a:latin typeface="+mj-lt"/>
                <a:ea typeface="Calibri Light" charset="0"/>
                <a:cs typeface="Calibri Light" charset="0"/>
              </a:rPr>
              <a:t>Apakah pemasok memiliki akun?</a:t>
            </a:r>
          </a:p>
        </p:txBody>
      </p:sp>
      <p:sp>
        <p:nvSpPr>
          <p:cNvPr id="48" name="TextBox 47"/>
          <p:cNvSpPr txBox="1"/>
          <p:nvPr/>
        </p:nvSpPr>
        <p:spPr>
          <a:xfrm>
            <a:off x="5592349" y="4631966"/>
            <a:ext cx="593227" cy="260726"/>
          </a:xfrm>
          <a:prstGeom prst="rect">
            <a:avLst/>
          </a:prstGeom>
        </p:spPr>
        <p:txBody>
          <a:bodyPr vert="horz" wrap="square" lIns="0" tIns="0" rIns="0" bIns="0" spcCol="385658" rtlCol="0">
            <a:noAutofit/>
          </a:bodyPr>
          <a:lstStyle/>
          <a:p>
            <a:r>
              <a:rPr lang="zu" dirty="0" smtClean="0">
                <a:solidFill>
                  <a:schemeClr val="bg1"/>
                </a:solidFill>
                <a:latin typeface="+mj-lt"/>
                <a:ea typeface="Calibri Light" charset="0"/>
                <a:cs typeface="Calibri Light" charset="0"/>
              </a:rPr>
              <a:t>Ya</a:t>
            </a:r>
          </a:p>
        </p:txBody>
      </p:sp>
      <p:sp>
        <p:nvSpPr>
          <p:cNvPr id="49" name="TextBox 48"/>
          <p:cNvSpPr txBox="1"/>
          <p:nvPr/>
        </p:nvSpPr>
        <p:spPr>
          <a:xfrm>
            <a:off x="5616202" y="5835508"/>
            <a:ext cx="593227" cy="260726"/>
          </a:xfrm>
          <a:prstGeom prst="rect">
            <a:avLst/>
          </a:prstGeom>
        </p:spPr>
        <p:txBody>
          <a:bodyPr vert="horz" wrap="square" lIns="0" tIns="0" rIns="0" bIns="0" spcCol="385658" rtlCol="0">
            <a:noAutofit/>
          </a:bodyPr>
          <a:lstStyle/>
          <a:p>
            <a:r>
              <a:rPr lang="zu" dirty="0" smtClean="0">
                <a:solidFill>
                  <a:schemeClr val="bg1"/>
                </a:solidFill>
                <a:latin typeface="+mj-lt"/>
                <a:ea typeface="Calibri Light" charset="0"/>
                <a:cs typeface="Calibri Light" charset="0"/>
              </a:rPr>
              <a:t>Tidak</a:t>
            </a:r>
          </a:p>
        </p:txBody>
      </p:sp>
      <p:pic>
        <p:nvPicPr>
          <p:cNvPr id="51" name="Picture 50"/>
          <p:cNvPicPr>
            <a:picLocks noChangeAspect="1"/>
          </p:cNvPicPr>
          <p:nvPr/>
        </p:nvPicPr>
        <p:blipFill rotWithShape="1">
          <a:blip r:embed="rId5"/>
          <a:srcRect r="12551"/>
          <a:stretch/>
        </p:blipFill>
        <p:spPr>
          <a:xfrm>
            <a:off x="9088404" y="5128664"/>
            <a:ext cx="2955959" cy="1570123"/>
          </a:xfrm>
          <a:prstGeom prst="rect">
            <a:avLst/>
          </a:prstGeom>
          <a:ln>
            <a:solidFill>
              <a:schemeClr val="tx1"/>
            </a:solidFill>
          </a:ln>
        </p:spPr>
      </p:pic>
      <p:pic>
        <p:nvPicPr>
          <p:cNvPr id="55" name="Picture 54"/>
          <p:cNvPicPr>
            <a:picLocks noChangeAspect="1"/>
          </p:cNvPicPr>
          <p:nvPr/>
        </p:nvPicPr>
        <p:blipFill rotWithShape="1">
          <a:blip r:embed="rId6"/>
          <a:srcRect t="1" b="4855"/>
          <a:stretch/>
        </p:blipFill>
        <p:spPr>
          <a:xfrm>
            <a:off x="6266580" y="5502264"/>
            <a:ext cx="1471282" cy="1255723"/>
          </a:xfrm>
          <a:prstGeom prst="rect">
            <a:avLst/>
          </a:prstGeom>
          <a:ln>
            <a:solidFill>
              <a:schemeClr val="tx1"/>
            </a:solidFill>
          </a:ln>
        </p:spPr>
      </p:pic>
      <p:pic>
        <p:nvPicPr>
          <p:cNvPr id="57" name="Picture 56"/>
          <p:cNvPicPr>
            <a:picLocks noChangeAspect="1"/>
          </p:cNvPicPr>
          <p:nvPr/>
        </p:nvPicPr>
        <p:blipFill>
          <a:blip r:embed="rId6"/>
          <a:stretch>
            <a:fillRect/>
          </a:stretch>
        </p:blipFill>
        <p:spPr>
          <a:xfrm>
            <a:off x="5154161" y="1297276"/>
            <a:ext cx="2167731" cy="1944541"/>
          </a:xfrm>
          <a:prstGeom prst="rect">
            <a:avLst/>
          </a:prstGeom>
          <a:ln>
            <a:solidFill>
              <a:schemeClr val="tx1"/>
            </a:solidFill>
          </a:ln>
        </p:spPr>
      </p:pic>
      <p:sp>
        <p:nvSpPr>
          <p:cNvPr id="58" name="TextBox 57"/>
          <p:cNvSpPr txBox="1"/>
          <p:nvPr/>
        </p:nvSpPr>
        <p:spPr>
          <a:xfrm>
            <a:off x="2322646" y="5945678"/>
            <a:ext cx="1325892" cy="274955"/>
          </a:xfrm>
          <a:prstGeom prst="rect">
            <a:avLst/>
          </a:prstGeom>
          <a:solidFill>
            <a:srgbClr val="92D050"/>
          </a:solidFill>
          <a:ln w="12700">
            <a:solidFill>
              <a:srgbClr val="92D050"/>
            </a:solidFill>
          </a:ln>
          <a:effectLst>
            <a:outerShdw blurRad="50800" dist="38100" dir="2700000" algn="tl" rotWithShape="0">
              <a:prstClr val="black">
                <a:alpha val="40000"/>
              </a:prstClr>
            </a:outerShdw>
          </a:effectLst>
        </p:spPr>
        <p:txBody>
          <a:bodyPr vert="horz" wrap="square" lIns="0" tIns="0" rIns="0" bIns="0" spcCol="385658" rtlCol="0" anchor="ctr">
            <a:noAutofit/>
          </a:bodyPr>
          <a:lstStyle/>
          <a:p>
            <a:pPr algn="ctr"/>
            <a:r>
              <a:rPr lang="zu" sz="1200" b="1" dirty="0" smtClean="0">
                <a:solidFill>
                  <a:schemeClr val="bg1"/>
                </a:solidFill>
                <a:latin typeface="+mj-lt"/>
                <a:ea typeface="Calibri Light" charset="0"/>
                <a:cs typeface="Calibri Light" charset="0"/>
              </a:rPr>
              <a:t>Klik ‘View’</a:t>
            </a:r>
          </a:p>
        </p:txBody>
      </p:sp>
      <p:sp>
        <p:nvSpPr>
          <p:cNvPr id="59" name="Rectangle 58"/>
          <p:cNvSpPr/>
          <p:nvPr/>
        </p:nvSpPr>
        <p:spPr>
          <a:xfrm>
            <a:off x="119618" y="1251309"/>
            <a:ext cx="1226828" cy="1169551"/>
          </a:xfrm>
          <a:prstGeom prst="rect">
            <a:avLst/>
          </a:prstGeom>
          <a:noFill/>
          <a:ln>
            <a:noFill/>
          </a:ln>
        </p:spPr>
        <p:txBody>
          <a:bodyPr wrap="square">
            <a:spAutoFit/>
          </a:bodyPr>
          <a:lstStyle/>
          <a:p>
            <a:pPr algn="ctr"/>
            <a:r>
              <a:rPr lang="zu" sz="1400" b="1" dirty="0">
                <a:solidFill>
                  <a:schemeClr val="accent1">
                    <a:lumMod val="50000"/>
                  </a:schemeClr>
                </a:solidFill>
                <a:latin typeface="+mn-lt"/>
              </a:rPr>
              <a:t>Orientasi diaktifkan melalui </a:t>
            </a:r>
            <a:r>
              <a:rPr lang="zu" sz="1400" b="1" dirty="0" smtClean="0">
                <a:solidFill>
                  <a:schemeClr val="accent1">
                    <a:lumMod val="50000"/>
                  </a:schemeClr>
                </a:solidFill>
                <a:latin typeface="+mn-lt"/>
              </a:rPr>
              <a:t>email undangan dari layer SM:</a:t>
            </a:r>
            <a:endParaRPr lang="pl-PL" sz="1400" b="1" dirty="0">
              <a:solidFill>
                <a:schemeClr val="accent1">
                  <a:lumMod val="50000"/>
                </a:schemeClr>
              </a:solidFill>
              <a:latin typeface="+mn-lt"/>
            </a:endParaRPr>
          </a:p>
        </p:txBody>
      </p:sp>
      <p:sp>
        <p:nvSpPr>
          <p:cNvPr id="61" name="Rectangle 60"/>
          <p:cNvSpPr/>
          <p:nvPr/>
        </p:nvSpPr>
        <p:spPr>
          <a:xfrm>
            <a:off x="112202" y="4805702"/>
            <a:ext cx="1234243" cy="1169551"/>
          </a:xfrm>
          <a:prstGeom prst="rect">
            <a:avLst/>
          </a:prstGeom>
          <a:noFill/>
          <a:ln>
            <a:noFill/>
          </a:ln>
        </p:spPr>
        <p:txBody>
          <a:bodyPr wrap="square">
            <a:spAutoFit/>
          </a:bodyPr>
          <a:lstStyle/>
          <a:p>
            <a:pPr algn="ctr"/>
            <a:r>
              <a:rPr lang="zu" sz="1400" b="1" dirty="0">
                <a:solidFill>
                  <a:schemeClr val="accent1">
                    <a:lumMod val="50000"/>
                  </a:schemeClr>
                </a:solidFill>
                <a:latin typeface="+mn-lt"/>
              </a:rPr>
              <a:t>Orientasi diaktifkan melalui email undangan dari layer SM:</a:t>
            </a:r>
            <a:endParaRPr lang="pl-PL" sz="1400" b="1" dirty="0">
              <a:solidFill>
                <a:schemeClr val="accent1">
                  <a:lumMod val="50000"/>
                </a:schemeClr>
              </a:solidFill>
              <a:latin typeface="+mn-lt"/>
            </a:endParaRPr>
          </a:p>
        </p:txBody>
      </p:sp>
      <p:sp>
        <p:nvSpPr>
          <p:cNvPr id="64" name="TextBox 63"/>
          <p:cNvSpPr txBox="1"/>
          <p:nvPr/>
        </p:nvSpPr>
        <p:spPr>
          <a:xfrm>
            <a:off x="6232082" y="3457576"/>
            <a:ext cx="2219367" cy="245473"/>
          </a:xfrm>
          <a:prstGeom prst="rect">
            <a:avLst/>
          </a:prstGeom>
          <a:solidFill>
            <a:schemeClr val="accent1">
              <a:lumMod val="75000"/>
            </a:schemeClr>
          </a:solidFill>
          <a:ln w="12700">
            <a:solidFill>
              <a:schemeClr val="accent1">
                <a:lumMod val="75000"/>
              </a:schemeClr>
            </a:solidFill>
          </a:ln>
        </p:spPr>
        <p:txBody>
          <a:bodyPr vert="horz" wrap="square" lIns="0" tIns="0" rIns="0" bIns="0" spcCol="385658" rtlCol="0" anchor="ctr">
            <a:noAutofit/>
          </a:bodyPr>
          <a:lstStyle/>
          <a:p>
            <a:pPr algn="ctr"/>
            <a:r>
              <a:rPr lang="zu" sz="1200" dirty="0" smtClean="0">
                <a:solidFill>
                  <a:schemeClr val="bg1"/>
                </a:solidFill>
                <a:latin typeface="+mj-lt"/>
                <a:ea typeface="Calibri Light" charset="0"/>
                <a:cs typeface="Calibri Light" charset="0"/>
              </a:rPr>
              <a:t>Pemasok mengeklik ‘Log in’</a:t>
            </a:r>
          </a:p>
        </p:txBody>
      </p:sp>
      <p:sp>
        <p:nvSpPr>
          <p:cNvPr id="65" name="TextBox 64"/>
          <p:cNvSpPr txBox="1"/>
          <p:nvPr/>
        </p:nvSpPr>
        <p:spPr>
          <a:xfrm>
            <a:off x="10620461" y="6076613"/>
            <a:ext cx="903249" cy="288040"/>
          </a:xfrm>
          <a:prstGeom prst="rect">
            <a:avLst/>
          </a:prstGeom>
          <a:solidFill>
            <a:srgbClr val="92D050"/>
          </a:solidFill>
          <a:ln w="12700">
            <a:solidFill>
              <a:srgbClr val="92D050"/>
            </a:solidFill>
          </a:ln>
          <a:effectLst>
            <a:outerShdw blurRad="50800" dist="38100" dir="2700000" algn="tl" rotWithShape="0">
              <a:prstClr val="black">
                <a:alpha val="40000"/>
              </a:prstClr>
            </a:outerShdw>
          </a:effectLst>
        </p:spPr>
        <p:txBody>
          <a:bodyPr vert="horz" wrap="square" lIns="0" tIns="0" rIns="0" bIns="0" spcCol="385658" rtlCol="0" anchor="ctr">
            <a:noAutofit/>
          </a:bodyPr>
          <a:lstStyle/>
          <a:p>
            <a:pPr algn="ctr"/>
            <a:r>
              <a:rPr lang="zu" sz="1200" b="1" dirty="0" smtClean="0">
                <a:solidFill>
                  <a:schemeClr val="bg1"/>
                </a:solidFill>
                <a:latin typeface="+mj-lt"/>
                <a:ea typeface="Calibri Light" charset="0"/>
                <a:cs typeface="Calibri Light" charset="0"/>
              </a:rPr>
              <a:t>Daftarkan</a:t>
            </a:r>
          </a:p>
        </p:txBody>
      </p:sp>
      <p:sp>
        <p:nvSpPr>
          <p:cNvPr id="67" name="TextBox 66"/>
          <p:cNvSpPr txBox="1"/>
          <p:nvPr/>
        </p:nvSpPr>
        <p:spPr>
          <a:xfrm>
            <a:off x="6240995" y="5088586"/>
            <a:ext cx="1507230" cy="348736"/>
          </a:xfrm>
          <a:prstGeom prst="rect">
            <a:avLst/>
          </a:prstGeom>
          <a:solidFill>
            <a:schemeClr val="accent1">
              <a:lumMod val="75000"/>
            </a:schemeClr>
          </a:solidFill>
          <a:ln w="12700">
            <a:solidFill>
              <a:schemeClr val="accent1">
                <a:lumMod val="75000"/>
              </a:schemeClr>
            </a:solidFill>
          </a:ln>
        </p:spPr>
        <p:txBody>
          <a:bodyPr vert="horz" wrap="square" lIns="0" tIns="0" rIns="0" bIns="0" spcCol="385658" rtlCol="0" anchor="ctr">
            <a:noAutofit/>
          </a:bodyPr>
          <a:lstStyle/>
          <a:p>
            <a:pPr algn="ctr"/>
            <a:r>
              <a:rPr lang="zu" sz="1200" dirty="0" smtClean="0">
                <a:solidFill>
                  <a:schemeClr val="bg1"/>
                </a:solidFill>
                <a:latin typeface="+mj-lt"/>
                <a:ea typeface="Calibri Light" charset="0"/>
                <a:cs typeface="Calibri Light" charset="0"/>
              </a:rPr>
              <a:t>Pemasok mengeklik </a:t>
            </a:r>
            <a:r>
              <a:t/>
            </a:r>
            <a:br/>
            <a:r>
              <a:rPr lang="zu" sz="1200" dirty="0" smtClean="0">
                <a:solidFill>
                  <a:schemeClr val="bg1"/>
                </a:solidFill>
                <a:latin typeface="+mj-lt"/>
                <a:ea typeface="Calibri Light" charset="0"/>
                <a:cs typeface="Calibri Light" charset="0"/>
              </a:rPr>
              <a:t>"Sign Up"</a:t>
            </a:r>
            <a:endParaRPr lang="en-US" sz="1200" dirty="0" smtClean="0">
              <a:solidFill>
                <a:schemeClr val="bg1"/>
              </a:solidFill>
              <a:latin typeface="+mj-lt"/>
              <a:ea typeface="Calibri Light" charset="0"/>
              <a:cs typeface="Calibri Light" charset="0"/>
            </a:endParaRPr>
          </a:p>
        </p:txBody>
      </p:sp>
      <p:pic>
        <p:nvPicPr>
          <p:cNvPr id="69" name="Picture 68"/>
          <p:cNvPicPr>
            <a:picLocks noChangeAspect="1"/>
          </p:cNvPicPr>
          <p:nvPr/>
        </p:nvPicPr>
        <p:blipFill>
          <a:blip r:embed="rId2"/>
          <a:stretch>
            <a:fillRect/>
          </a:stretch>
        </p:blipFill>
        <p:spPr>
          <a:xfrm>
            <a:off x="6248392" y="3749158"/>
            <a:ext cx="2205079" cy="1245562"/>
          </a:xfrm>
          <a:prstGeom prst="rect">
            <a:avLst/>
          </a:prstGeom>
          <a:ln>
            <a:solidFill>
              <a:schemeClr val="tx1"/>
            </a:solidFill>
          </a:ln>
        </p:spPr>
      </p:pic>
      <p:cxnSp>
        <p:nvCxnSpPr>
          <p:cNvPr id="73" name="Straight Arrow Connector 72"/>
          <p:cNvCxnSpPr/>
          <p:nvPr/>
        </p:nvCxnSpPr>
        <p:spPr>
          <a:xfrm>
            <a:off x="4764552" y="2305416"/>
            <a:ext cx="3821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7748224" y="6050506"/>
            <a:ext cx="13356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 Placeholder 1"/>
          <p:cNvSpPr txBox="1">
            <a:spLocks/>
          </p:cNvSpPr>
          <p:nvPr/>
        </p:nvSpPr>
        <p:spPr>
          <a:xfrm>
            <a:off x="627095" y="383783"/>
            <a:ext cx="10070928" cy="512797"/>
          </a:xfrm>
          <a:prstGeom prst="rect">
            <a:avLst/>
          </a:prstGeom>
        </p:spPr>
        <p:txBody>
          <a:bodyPr lIns="0" tIns="0" rIns="0" bIns="0"/>
          <a:lstStyle>
            <a:lvl1pPr marL="0" indent="0" algn="l" defTabSz="1217453" rtl="0" eaLnBrk="1" latinLnBrk="0" hangingPunct="1">
              <a:lnSpc>
                <a:spcPct val="80000"/>
              </a:lnSpc>
              <a:spcBef>
                <a:spcPts val="0"/>
              </a:spcBef>
              <a:buFontTx/>
              <a:buNone/>
              <a:defRPr lang="en-US" sz="3862" b="0" i="0" kern="1200">
                <a:solidFill>
                  <a:schemeClr val="bg1"/>
                </a:solidFill>
                <a:latin typeface="Calibri Light" charset="0"/>
                <a:ea typeface="Calibri Light" charset="0"/>
                <a:cs typeface="Calibri Light" charset="0"/>
              </a:defRPr>
            </a:lvl1pPr>
            <a:lvl2pPr marL="989179" indent="-380454" algn="l" defTabSz="1217453" rtl="0" eaLnBrk="1" latinLnBrk="0" hangingPunct="1">
              <a:spcBef>
                <a:spcPct val="20000"/>
              </a:spcBef>
              <a:buFont typeface="Arial" pitchFamily="34" charset="0"/>
              <a:buChar char="–"/>
              <a:defRPr lang="en-US" sz="4794" kern="1200">
                <a:solidFill>
                  <a:schemeClr val="tx1"/>
                </a:solidFill>
                <a:latin typeface="+mn-lt"/>
                <a:ea typeface="+mn-ea"/>
                <a:cs typeface="+mn-cs"/>
              </a:defRPr>
            </a:lvl2pPr>
            <a:lvl3pPr marL="1521815" indent="-304364" algn="l" defTabSz="1217453" rtl="0" eaLnBrk="1" latinLnBrk="0" hangingPunct="1">
              <a:spcBef>
                <a:spcPct val="20000"/>
              </a:spcBef>
              <a:buFont typeface="Arial" pitchFamily="34" charset="0"/>
              <a:buChar char="•"/>
              <a:defRPr lang="en-US" sz="4794" kern="1200">
                <a:solidFill>
                  <a:schemeClr val="tx1"/>
                </a:solidFill>
                <a:latin typeface="+mn-lt"/>
                <a:ea typeface="+mn-ea"/>
                <a:cs typeface="+mn-cs"/>
              </a:defRPr>
            </a:lvl3pPr>
            <a:lvl4pPr marL="2130541" indent="-304364" algn="l" defTabSz="1217453" rtl="0" eaLnBrk="1" latinLnBrk="0" hangingPunct="1">
              <a:spcBef>
                <a:spcPct val="20000"/>
              </a:spcBef>
              <a:buFont typeface="Arial" pitchFamily="34" charset="0"/>
              <a:buChar char="–"/>
              <a:defRPr lang="en-US" sz="4794" kern="1200">
                <a:solidFill>
                  <a:schemeClr val="tx1"/>
                </a:solidFill>
                <a:latin typeface="+mn-lt"/>
                <a:ea typeface="+mn-ea"/>
                <a:cs typeface="+mn-cs"/>
              </a:defRPr>
            </a:lvl4pPr>
            <a:lvl5pPr marL="2739269" indent="-304364" algn="l" defTabSz="1217453" rtl="0" eaLnBrk="1" latinLnBrk="0" hangingPunct="1">
              <a:spcBef>
                <a:spcPct val="20000"/>
              </a:spcBef>
              <a:buFont typeface="Arial" pitchFamily="34" charset="0"/>
              <a:buChar char="»"/>
              <a:defRPr lang="en-GB" sz="4794" kern="1200">
                <a:solidFill>
                  <a:schemeClr val="tx1"/>
                </a:solidFill>
                <a:latin typeface="+mn-lt"/>
                <a:ea typeface="+mn-ea"/>
                <a:cs typeface="+mn-cs"/>
              </a:defRPr>
            </a:lvl5pPr>
            <a:lvl6pPr marL="3347995" indent="-304364" algn="l" defTabSz="1217453" rtl="0" eaLnBrk="1" latinLnBrk="0" hangingPunct="1">
              <a:spcBef>
                <a:spcPct val="20000"/>
              </a:spcBef>
              <a:buFont typeface="Arial" pitchFamily="34" charset="0"/>
              <a:buChar char="•"/>
              <a:defRPr sz="2663" kern="1200">
                <a:solidFill>
                  <a:schemeClr val="tx1"/>
                </a:solidFill>
                <a:latin typeface="+mn-lt"/>
                <a:ea typeface="+mn-ea"/>
                <a:cs typeface="+mn-cs"/>
              </a:defRPr>
            </a:lvl6pPr>
            <a:lvl7pPr marL="3956720" indent="-304364" algn="l" defTabSz="1217453" rtl="0" eaLnBrk="1" latinLnBrk="0" hangingPunct="1">
              <a:spcBef>
                <a:spcPct val="20000"/>
              </a:spcBef>
              <a:buFont typeface="Arial" pitchFamily="34" charset="0"/>
              <a:buChar char="•"/>
              <a:defRPr sz="2663" kern="1200">
                <a:solidFill>
                  <a:schemeClr val="tx1"/>
                </a:solidFill>
                <a:latin typeface="+mn-lt"/>
                <a:ea typeface="+mn-ea"/>
                <a:cs typeface="+mn-cs"/>
              </a:defRPr>
            </a:lvl7pPr>
            <a:lvl8pPr marL="4565447" indent="-304364" algn="l" defTabSz="1217453" rtl="0" eaLnBrk="1" latinLnBrk="0" hangingPunct="1">
              <a:spcBef>
                <a:spcPct val="20000"/>
              </a:spcBef>
              <a:buFont typeface="Arial" pitchFamily="34" charset="0"/>
              <a:buChar char="•"/>
              <a:defRPr sz="2663" kern="1200">
                <a:solidFill>
                  <a:schemeClr val="tx1"/>
                </a:solidFill>
                <a:latin typeface="+mn-lt"/>
                <a:ea typeface="+mn-ea"/>
                <a:cs typeface="+mn-cs"/>
              </a:defRPr>
            </a:lvl8pPr>
            <a:lvl9pPr marL="5174173" indent="-304364" algn="l" defTabSz="1217453" rtl="0" eaLnBrk="1" latinLnBrk="0" hangingPunct="1">
              <a:spcBef>
                <a:spcPct val="20000"/>
              </a:spcBef>
              <a:buFont typeface="Arial" pitchFamily="34" charset="0"/>
              <a:buChar char="•"/>
              <a:defRPr sz="2663" kern="1200">
                <a:solidFill>
                  <a:schemeClr val="tx1"/>
                </a:solidFill>
                <a:latin typeface="+mn-lt"/>
                <a:ea typeface="+mn-ea"/>
                <a:cs typeface="+mn-cs"/>
              </a:defRPr>
            </a:lvl9pPr>
          </a:lstStyle>
          <a:p>
            <a:pPr fontAlgn="auto">
              <a:spcAft>
                <a:spcPts val="0"/>
              </a:spcAft>
            </a:pPr>
            <a:endParaRPr lang="en-US" sz="3600" dirty="0"/>
          </a:p>
        </p:txBody>
      </p:sp>
      <p:sp>
        <p:nvSpPr>
          <p:cNvPr id="50" name="TextBox 49"/>
          <p:cNvSpPr txBox="1"/>
          <p:nvPr/>
        </p:nvSpPr>
        <p:spPr>
          <a:xfrm>
            <a:off x="7175311" y="4297603"/>
            <a:ext cx="719217" cy="361634"/>
          </a:xfrm>
          <a:prstGeom prst="rect">
            <a:avLst/>
          </a:prstGeom>
          <a:solidFill>
            <a:srgbClr val="92D050"/>
          </a:solidFill>
          <a:ln w="12700">
            <a:solidFill>
              <a:srgbClr val="92D050"/>
            </a:solidFill>
          </a:ln>
          <a:effectLst>
            <a:outerShdw blurRad="50800" dist="38100" dir="2700000" algn="tl" rotWithShape="0">
              <a:prstClr val="black">
                <a:alpha val="40000"/>
              </a:prstClr>
            </a:outerShdw>
          </a:effectLst>
        </p:spPr>
        <p:txBody>
          <a:bodyPr vert="horz" wrap="square" lIns="0" tIns="0" rIns="0" bIns="0" spcCol="385658" rtlCol="0" anchor="ctr">
            <a:noAutofit/>
          </a:bodyPr>
          <a:lstStyle/>
          <a:p>
            <a:pPr algn="ctr"/>
            <a:r>
              <a:rPr lang="zu" sz="1000" b="1" dirty="0" smtClean="0">
                <a:solidFill>
                  <a:schemeClr val="bg1"/>
                </a:solidFill>
                <a:latin typeface="+mj-lt"/>
                <a:ea typeface="Calibri Light" charset="0"/>
                <a:cs typeface="Calibri Light" charset="0"/>
              </a:rPr>
              <a:t>Masuk  dengan sandi</a:t>
            </a:r>
          </a:p>
        </p:txBody>
      </p:sp>
      <p:pic>
        <p:nvPicPr>
          <p:cNvPr id="3" name="Picture 2"/>
          <p:cNvPicPr>
            <a:picLocks noChangeAspect="1"/>
          </p:cNvPicPr>
          <p:nvPr/>
        </p:nvPicPr>
        <p:blipFill>
          <a:blip r:embed="rId7"/>
          <a:stretch>
            <a:fillRect/>
          </a:stretch>
        </p:blipFill>
        <p:spPr>
          <a:xfrm>
            <a:off x="119617" y="2924929"/>
            <a:ext cx="1090314" cy="988675"/>
          </a:xfrm>
          <a:prstGeom prst="rect">
            <a:avLst/>
          </a:prstGeom>
        </p:spPr>
      </p:pic>
      <p:sp>
        <p:nvSpPr>
          <p:cNvPr id="43" name="Rectangle 42"/>
          <p:cNvSpPr/>
          <p:nvPr/>
        </p:nvSpPr>
        <p:spPr>
          <a:xfrm>
            <a:off x="6843279" y="5530501"/>
            <a:ext cx="894583" cy="28523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u" sz="1600" dirty="0"/>
              <a:t>QRC 3</a:t>
            </a:r>
            <a:endParaRPr lang="pl-PL" sz="1600" dirty="0"/>
          </a:p>
        </p:txBody>
      </p:sp>
      <p:sp>
        <p:nvSpPr>
          <p:cNvPr id="44" name="Rectangle 43"/>
          <p:cNvSpPr/>
          <p:nvPr/>
        </p:nvSpPr>
        <p:spPr>
          <a:xfrm>
            <a:off x="7575916" y="3749158"/>
            <a:ext cx="894583" cy="28523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u" sz="1600" dirty="0"/>
              <a:t>QRC 2</a:t>
            </a:r>
            <a:endParaRPr lang="pl-PL" sz="1600" dirty="0"/>
          </a:p>
        </p:txBody>
      </p:sp>
      <p:sp>
        <p:nvSpPr>
          <p:cNvPr id="52" name="Rectangle 51"/>
          <p:cNvSpPr/>
          <p:nvPr/>
        </p:nvSpPr>
        <p:spPr>
          <a:xfrm>
            <a:off x="3834662" y="1330872"/>
            <a:ext cx="894583" cy="28523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u" sz="1600" dirty="0"/>
              <a:t>QRC 1</a:t>
            </a:r>
            <a:endParaRPr lang="pl-PL" sz="1600" dirty="0"/>
          </a:p>
        </p:txBody>
      </p:sp>
      <p:sp>
        <p:nvSpPr>
          <p:cNvPr id="53" name="Rectangle 52"/>
          <p:cNvSpPr/>
          <p:nvPr/>
        </p:nvSpPr>
        <p:spPr>
          <a:xfrm>
            <a:off x="3869969" y="4764398"/>
            <a:ext cx="894583" cy="28523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u" sz="1600" dirty="0"/>
              <a:t>QRC 1</a:t>
            </a:r>
            <a:endParaRPr lang="pl-PL" sz="1600" dirty="0"/>
          </a:p>
        </p:txBody>
      </p:sp>
      <p:sp>
        <p:nvSpPr>
          <p:cNvPr id="54" name="Rectangle 53"/>
          <p:cNvSpPr/>
          <p:nvPr/>
        </p:nvSpPr>
        <p:spPr>
          <a:xfrm>
            <a:off x="11128152" y="954323"/>
            <a:ext cx="894583" cy="28523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u" sz="1600" dirty="0"/>
              <a:t>QRC 2</a:t>
            </a:r>
            <a:endParaRPr lang="pl-PL" sz="1600" dirty="0"/>
          </a:p>
        </p:txBody>
      </p:sp>
      <p:sp>
        <p:nvSpPr>
          <p:cNvPr id="56" name="Rectangle 55"/>
          <p:cNvSpPr/>
          <p:nvPr/>
        </p:nvSpPr>
        <p:spPr>
          <a:xfrm>
            <a:off x="11103506" y="2698139"/>
            <a:ext cx="894583" cy="28523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u" sz="1600" dirty="0"/>
              <a:t>QRC 3</a:t>
            </a:r>
            <a:endParaRPr lang="pl-PL" sz="1600" dirty="0"/>
          </a:p>
        </p:txBody>
      </p:sp>
    </p:spTree>
    <p:extLst>
      <p:ext uri="{BB962C8B-B14F-4D97-AF65-F5344CB8AC3E}">
        <p14:creationId xmlns:p14="http://schemas.microsoft.com/office/powerpoint/2010/main" val="233923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7262" y="1025234"/>
            <a:ext cx="5400000" cy="540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453" fontAlgn="auto">
              <a:spcBef>
                <a:spcPts val="0"/>
              </a:spcBef>
              <a:spcAft>
                <a:spcPts val="0"/>
              </a:spcAft>
            </a:pPr>
            <a:endParaRPr lang="en-US" sz="2397">
              <a:solidFill>
                <a:srgbClr val="FFFFFF"/>
              </a:solidFill>
              <a:latin typeface="Calibri"/>
            </a:endParaRPr>
          </a:p>
        </p:txBody>
      </p:sp>
      <p:sp>
        <p:nvSpPr>
          <p:cNvPr id="20" name="Text Placeholder 1"/>
          <p:cNvSpPr>
            <a:spLocks noGrp="1"/>
          </p:cNvSpPr>
          <p:nvPr>
            <p:ph type="body" sz="quarter" idx="10"/>
          </p:nvPr>
        </p:nvSpPr>
        <p:spPr>
          <a:xfrm>
            <a:off x="657516" y="387903"/>
            <a:ext cx="10070928" cy="1258291"/>
          </a:xfrm>
        </p:spPr>
        <p:txBody>
          <a:bodyPr lIns="0" tIns="0" rIns="0" bIns="0"/>
          <a:lstStyle/>
          <a:p>
            <a:r>
              <a:rPr lang="zu" sz="2800" b="1" dirty="0" smtClean="0"/>
              <a:t>QRC 1: </a:t>
            </a:r>
            <a:r>
              <a:rPr lang="zu" sz="2800" b="1" dirty="0"/>
              <a:t>Undangan Anda untuk mendaftar di Ariba Network</a:t>
            </a:r>
            <a:endParaRPr lang="en-US" sz="2800" b="1" dirty="0"/>
          </a:p>
        </p:txBody>
      </p:sp>
      <p:pic>
        <p:nvPicPr>
          <p:cNvPr id="21" name="Picture 20"/>
          <p:cNvPicPr>
            <a:picLocks noChangeAspect="1"/>
          </p:cNvPicPr>
          <p:nvPr/>
        </p:nvPicPr>
        <p:blipFill>
          <a:blip r:embed="rId3">
            <a:alphaModFix/>
          </a:blip>
          <a:stretch>
            <a:fillRect/>
          </a:stretch>
        </p:blipFill>
        <p:spPr>
          <a:xfrm>
            <a:off x="11023908" y="294070"/>
            <a:ext cx="479993" cy="613033"/>
          </a:xfrm>
          <a:prstGeom prst="rect">
            <a:avLst/>
          </a:prstGeom>
          <a:noFill/>
        </p:spPr>
      </p:pic>
      <p:sp>
        <p:nvSpPr>
          <p:cNvPr id="3" name="Rectangle 2"/>
          <p:cNvSpPr/>
          <p:nvPr/>
        </p:nvSpPr>
        <p:spPr>
          <a:xfrm>
            <a:off x="390460" y="1136995"/>
            <a:ext cx="5193532" cy="4524315"/>
          </a:xfrm>
          <a:prstGeom prst="rect">
            <a:avLst/>
          </a:prstGeom>
        </p:spPr>
        <p:txBody>
          <a:bodyPr wrap="square">
            <a:spAutoFit/>
          </a:bodyPr>
          <a:lstStyle/>
          <a:p>
            <a:pPr>
              <a:buClr>
                <a:srgbClr val="009CDD"/>
              </a:buClr>
              <a:buSzPct val="90000"/>
            </a:pPr>
            <a:r>
              <a:rPr lang="zu" sz="1600" b="1" dirty="0">
                <a:solidFill>
                  <a:srgbClr val="00588E">
                    <a:lumMod val="75000"/>
                  </a:srgbClr>
                </a:solidFill>
                <a:latin typeface="Calibri"/>
              </a:rPr>
              <a:t>Pendahuluan</a:t>
            </a:r>
          </a:p>
          <a:p>
            <a:pPr>
              <a:buClr>
                <a:srgbClr val="009CDD"/>
              </a:buClr>
              <a:buSzPct val="90000"/>
            </a:pPr>
            <a:r>
              <a:rPr lang="zu" sz="1600" dirty="0" smtClean="0">
                <a:latin typeface="+mj-lt"/>
              </a:rPr>
              <a:t>Dalam mengoptimalkan proses Permintaan Pembayaran Philips,</a:t>
            </a:r>
            <a:r>
              <a:rPr lang="zu" sz="1600" dirty="0">
                <a:latin typeface="+mj-lt"/>
              </a:rPr>
              <a:t> solusi e-procurement yang selama ini digunakan di Philips telah digantikan dengan platform Ariba, sebuah aplikasi procurement berbasis cloud terkemuka</a:t>
            </a:r>
            <a:r>
              <a:t/>
            </a:r>
            <a:br/>
            <a:r>
              <a:t/>
            </a:r>
            <a:br/>
            <a:endParaRPr lang="en-US" sz="1600" dirty="0">
              <a:latin typeface="+mj-lt"/>
            </a:endParaRPr>
          </a:p>
          <a:p>
            <a:pPr>
              <a:buClr>
                <a:srgbClr val="009CDD"/>
              </a:buClr>
              <a:buSzPct val="90000"/>
            </a:pPr>
            <a:r>
              <a:rPr lang="zu" sz="1600" b="1" dirty="0">
                <a:solidFill>
                  <a:schemeClr val="accent1">
                    <a:lumMod val="75000"/>
                  </a:schemeClr>
                </a:solidFill>
                <a:latin typeface="+mj-lt"/>
              </a:rPr>
              <a:t>Apa manfaatnya bagi Anda?</a:t>
            </a:r>
          </a:p>
          <a:p>
            <a:pPr marL="285750" indent="-285750">
              <a:buClr>
                <a:srgbClr val="009CDD"/>
              </a:buClr>
              <a:buSzPct val="90000"/>
              <a:buFont typeface="Arial" panose="020B0604020202020204" pitchFamily="34" charset="0"/>
              <a:buChar char="•"/>
            </a:pPr>
            <a:r>
              <a:rPr lang="zu" sz="1600" dirty="0" smtClean="0">
                <a:latin typeface="+mj-lt"/>
              </a:rPr>
              <a:t>Proses pengajuan penawaran berbasis digital yang cepat dan transparan  </a:t>
            </a:r>
          </a:p>
          <a:p>
            <a:pPr marL="285750" indent="-285750">
              <a:buClr>
                <a:srgbClr val="009CDD"/>
              </a:buClr>
              <a:buSzPct val="90000"/>
              <a:buFont typeface="Arial" panose="020B0604020202020204" pitchFamily="34" charset="0"/>
              <a:buChar char="•"/>
            </a:pPr>
            <a:r>
              <a:rPr lang="zu" sz="1600" dirty="0" smtClean="0">
                <a:latin typeface="+mj-lt"/>
              </a:rPr>
              <a:t>Platform gratis dan mudah digunakan </a:t>
            </a:r>
          </a:p>
          <a:p>
            <a:pPr marL="285750" indent="-285750">
              <a:buClr>
                <a:srgbClr val="009CDD"/>
              </a:buClr>
              <a:buSzPct val="90000"/>
              <a:buFont typeface="Arial" panose="020B0604020202020204" pitchFamily="34" charset="0"/>
              <a:buChar char="•"/>
            </a:pPr>
            <a:r>
              <a:rPr lang="zu" sz="1600" dirty="0" smtClean="0">
                <a:latin typeface="+mj-lt"/>
              </a:rPr>
              <a:t>Pemasok yang terdaftar di Ariba Network diakui oleh pelanggan Philips sebagai pilihan utama</a:t>
            </a:r>
          </a:p>
          <a:p>
            <a:pPr>
              <a:buClr>
                <a:srgbClr val="009CDD"/>
              </a:buClr>
              <a:buSzPct val="90000"/>
            </a:pPr>
            <a:r>
              <a:rPr lang="zu" sz="1600" dirty="0" smtClean="0">
                <a:solidFill>
                  <a:srgbClr val="FF0000"/>
                </a:solidFill>
                <a:latin typeface="+mj-lt"/>
              </a:rPr>
              <a:t> </a:t>
            </a:r>
            <a:r>
              <a:t/>
            </a:r>
            <a:br/>
            <a:r>
              <a:t/>
            </a:r>
            <a:br/>
            <a:r>
              <a:t/>
            </a:r>
            <a:br/>
            <a:r>
              <a:rPr lang="zu" sz="1600" dirty="0">
                <a:latin typeface="+mj-lt"/>
              </a:rPr>
              <a:t>Untuk memperoleh manfaat di atas, kami mengundang Anda untuk mendaftar di platform Ariba. Luangkan waktu beberapa menit untuk menyelesaikan pendaftaran menggunakan informasi di bawah. </a:t>
            </a:r>
          </a:p>
        </p:txBody>
      </p:sp>
      <p:sp>
        <p:nvSpPr>
          <p:cNvPr id="5" name="Rectangle 4"/>
          <p:cNvSpPr/>
          <p:nvPr/>
        </p:nvSpPr>
        <p:spPr>
          <a:xfrm>
            <a:off x="8896452" y="4777984"/>
            <a:ext cx="576080" cy="1632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232082" y="1009236"/>
            <a:ext cx="5400000" cy="540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453" fontAlgn="auto">
              <a:spcBef>
                <a:spcPts val="0"/>
              </a:spcBef>
              <a:spcAft>
                <a:spcPts val="0"/>
              </a:spcAft>
            </a:pPr>
            <a:endParaRPr lang="en-US" sz="2397">
              <a:solidFill>
                <a:schemeClr val="tx1"/>
              </a:solidFill>
              <a:latin typeface="Calibri"/>
            </a:endParaRPr>
          </a:p>
        </p:txBody>
      </p:sp>
      <p:sp>
        <p:nvSpPr>
          <p:cNvPr id="14" name="Rectangle 13"/>
          <p:cNvSpPr/>
          <p:nvPr/>
        </p:nvSpPr>
        <p:spPr>
          <a:xfrm>
            <a:off x="6333001" y="1085793"/>
            <a:ext cx="5271255" cy="769441"/>
          </a:xfrm>
          <a:prstGeom prst="rect">
            <a:avLst/>
          </a:prstGeom>
        </p:spPr>
        <p:txBody>
          <a:bodyPr wrap="square">
            <a:spAutoFit/>
          </a:bodyPr>
          <a:lstStyle/>
          <a:p>
            <a:pPr>
              <a:buClr>
                <a:srgbClr val="009CDD"/>
              </a:buClr>
              <a:buSzPct val="90000"/>
            </a:pPr>
            <a:r>
              <a:rPr lang="zu" sz="1600" b="1" dirty="0" smtClean="0">
                <a:solidFill>
                  <a:schemeClr val="accent1">
                    <a:lumMod val="75000"/>
                  </a:schemeClr>
                </a:solidFill>
                <a:latin typeface="+mj-lt"/>
              </a:rPr>
              <a:t>Bagaimana Anda akan diprospek dengan permintaan untuk mendaftar dan menghubungkan akun Ariba Anda dengan Royal Philips? </a:t>
            </a:r>
          </a:p>
          <a:p>
            <a:pPr>
              <a:buClr>
                <a:srgbClr val="009CDD"/>
              </a:buClr>
              <a:buSzPct val="90000"/>
            </a:pPr>
            <a:r>
              <a:rPr lang="zu" sz="1200" i="1" dirty="0" smtClean="0">
                <a:solidFill>
                  <a:schemeClr val="accent1">
                    <a:lumMod val="75000"/>
                  </a:schemeClr>
                </a:solidFill>
                <a:latin typeface="+mj-lt"/>
              </a:rPr>
              <a:t>Dua pilihan:</a:t>
            </a:r>
            <a:endParaRPr lang="en-US" sz="1200" i="1" dirty="0">
              <a:solidFill>
                <a:schemeClr val="accent1">
                  <a:lumMod val="75000"/>
                </a:schemeClr>
              </a:solidFill>
              <a:latin typeface="+mj-lt"/>
            </a:endParaRPr>
          </a:p>
        </p:txBody>
      </p:sp>
      <p:pic>
        <p:nvPicPr>
          <p:cNvPr id="2" name="Picture 1"/>
          <p:cNvPicPr>
            <a:picLocks noChangeAspect="1"/>
          </p:cNvPicPr>
          <p:nvPr/>
        </p:nvPicPr>
        <p:blipFill>
          <a:blip r:embed="rId4"/>
          <a:stretch>
            <a:fillRect/>
          </a:stretch>
        </p:blipFill>
        <p:spPr>
          <a:xfrm>
            <a:off x="8608412" y="1770868"/>
            <a:ext cx="2725685" cy="2162202"/>
          </a:xfrm>
          <a:prstGeom prst="rect">
            <a:avLst/>
          </a:prstGeom>
          <a:ln>
            <a:solidFill>
              <a:schemeClr val="tx1"/>
            </a:solidFill>
          </a:ln>
        </p:spPr>
      </p:pic>
      <p:pic>
        <p:nvPicPr>
          <p:cNvPr id="16" name="Picture 15"/>
          <p:cNvPicPr>
            <a:picLocks noChangeAspect="1"/>
          </p:cNvPicPr>
          <p:nvPr/>
        </p:nvPicPr>
        <p:blipFill rotWithShape="1">
          <a:blip r:embed="rId5"/>
          <a:srcRect r="5505"/>
          <a:stretch/>
        </p:blipFill>
        <p:spPr>
          <a:xfrm>
            <a:off x="8642385" y="4001916"/>
            <a:ext cx="2702407" cy="2019444"/>
          </a:xfrm>
          <a:prstGeom prst="rect">
            <a:avLst/>
          </a:prstGeom>
          <a:ln>
            <a:solidFill>
              <a:schemeClr val="tx1"/>
            </a:solidFill>
          </a:ln>
        </p:spPr>
      </p:pic>
      <p:sp>
        <p:nvSpPr>
          <p:cNvPr id="19" name="Rectangle 18"/>
          <p:cNvSpPr/>
          <p:nvPr/>
        </p:nvSpPr>
        <p:spPr>
          <a:xfrm>
            <a:off x="6340940" y="2058293"/>
            <a:ext cx="2258991" cy="1384995"/>
          </a:xfrm>
          <a:prstGeom prst="rect">
            <a:avLst/>
          </a:prstGeom>
        </p:spPr>
        <p:txBody>
          <a:bodyPr wrap="square">
            <a:spAutoFit/>
          </a:bodyPr>
          <a:lstStyle/>
          <a:p>
            <a:pPr>
              <a:buClr>
                <a:srgbClr val="009CDD"/>
              </a:buClr>
              <a:buSzPct val="90000"/>
            </a:pPr>
            <a:r>
              <a:rPr lang="zu" sz="1400" dirty="0" smtClean="0">
                <a:latin typeface="+mj-lt"/>
              </a:rPr>
              <a:t>Anda akan menerima </a:t>
            </a:r>
            <a:endParaRPr lang="pl-PL" sz="1400" dirty="0" smtClean="0">
              <a:latin typeface="+mj-lt"/>
            </a:endParaRPr>
          </a:p>
          <a:p>
            <a:pPr>
              <a:buClr>
                <a:srgbClr val="009CDD"/>
              </a:buClr>
              <a:buSzPct val="90000"/>
            </a:pPr>
            <a:r>
              <a:rPr dirty="0"/>
              <a:t/>
            </a:r>
            <a:br>
              <a:rPr dirty="0"/>
            </a:br>
            <a:r>
              <a:rPr lang="zu" sz="1400" dirty="0" smtClean="0">
                <a:latin typeface="+mj-lt"/>
              </a:rPr>
              <a:t>email otomatis dari SAP Ariba berisi undangan untuk mendaftarkan diri. </a:t>
            </a:r>
            <a:r>
              <a:rPr dirty="0"/>
              <a:t/>
            </a:r>
            <a:br>
              <a:rPr dirty="0"/>
            </a:br>
            <a:r>
              <a:rPr lang="zu" sz="1400" dirty="0" smtClean="0">
                <a:latin typeface="+mj-lt"/>
              </a:rPr>
              <a:t>Klik ‘klik di sini’.</a:t>
            </a:r>
            <a:endParaRPr lang="en-US" sz="1400" dirty="0">
              <a:latin typeface="+mj-lt"/>
            </a:endParaRPr>
          </a:p>
        </p:txBody>
      </p:sp>
      <p:sp>
        <p:nvSpPr>
          <p:cNvPr id="23" name="Rectangle 22"/>
          <p:cNvSpPr/>
          <p:nvPr/>
        </p:nvSpPr>
        <p:spPr>
          <a:xfrm>
            <a:off x="6340940" y="4365130"/>
            <a:ext cx="2258991" cy="1384995"/>
          </a:xfrm>
          <a:prstGeom prst="rect">
            <a:avLst/>
          </a:prstGeom>
        </p:spPr>
        <p:txBody>
          <a:bodyPr wrap="square">
            <a:spAutoFit/>
          </a:bodyPr>
          <a:lstStyle/>
          <a:p>
            <a:pPr>
              <a:buClr>
                <a:srgbClr val="009CDD"/>
              </a:buClr>
              <a:buSzPct val="90000"/>
            </a:pPr>
            <a:r>
              <a:rPr lang="zu" sz="1400" dirty="0" smtClean="0">
                <a:latin typeface="+mj-lt"/>
              </a:rPr>
              <a:t>Anda diundang untuk berpartisipasi di aktivitas RFQ, Anda menerima email otomatis berisi undangan. </a:t>
            </a:r>
            <a:r>
              <a:t/>
            </a:r>
            <a:br/>
            <a:r>
              <a:rPr lang="zu" sz="1400" dirty="0" smtClean="0">
                <a:latin typeface="+mj-lt"/>
              </a:rPr>
              <a:t>Klik ‘view’ untuk mendaftar.</a:t>
            </a:r>
            <a:endParaRPr lang="pl-PL" sz="1400" dirty="0" smtClean="0">
              <a:latin typeface="+mj-lt"/>
            </a:endParaRPr>
          </a:p>
        </p:txBody>
      </p:sp>
      <p:sp>
        <p:nvSpPr>
          <p:cNvPr id="24" name="Rectangle 23"/>
          <p:cNvSpPr/>
          <p:nvPr/>
        </p:nvSpPr>
        <p:spPr>
          <a:xfrm>
            <a:off x="6366298" y="3717040"/>
            <a:ext cx="2258991" cy="307777"/>
          </a:xfrm>
          <a:prstGeom prst="rect">
            <a:avLst/>
          </a:prstGeom>
        </p:spPr>
        <p:txBody>
          <a:bodyPr wrap="square">
            <a:spAutoFit/>
          </a:bodyPr>
          <a:lstStyle/>
          <a:p>
            <a:pPr>
              <a:buClr>
                <a:srgbClr val="009CDD"/>
              </a:buClr>
              <a:buSzPct val="90000"/>
            </a:pPr>
            <a:r>
              <a:rPr lang="zu" sz="1400" dirty="0" smtClean="0">
                <a:latin typeface="+mj-lt"/>
              </a:rPr>
              <a:t>atau</a:t>
            </a:r>
          </a:p>
        </p:txBody>
      </p:sp>
      <p:sp>
        <p:nvSpPr>
          <p:cNvPr id="15" name="Rectangle 14"/>
          <p:cNvSpPr/>
          <p:nvPr/>
        </p:nvSpPr>
        <p:spPr>
          <a:xfrm>
            <a:off x="6243085" y="6119800"/>
            <a:ext cx="5260816" cy="230832"/>
          </a:xfrm>
          <a:prstGeom prst="rect">
            <a:avLst/>
          </a:prstGeom>
        </p:spPr>
        <p:txBody>
          <a:bodyPr wrap="square">
            <a:spAutoFit/>
          </a:bodyPr>
          <a:lstStyle/>
          <a:p>
            <a:pPr lvl="0">
              <a:buClr>
                <a:srgbClr val="009CDD"/>
              </a:buClr>
              <a:buSzPct val="90000"/>
              <a:defRPr/>
            </a:pPr>
            <a:r>
              <a:rPr kumimoji="0" lang="zu" sz="900" b="1" i="0" u="none" strike="noStrike" kern="1200" cap="none" spc="0" normalizeH="0" baseline="0" noProof="0" dirty="0" smtClean="0">
                <a:ln>
                  <a:noFill/>
                </a:ln>
                <a:solidFill>
                  <a:srgbClr val="00588E">
                    <a:lumMod val="75000"/>
                  </a:srgbClr>
                </a:solidFill>
                <a:effectLst/>
                <a:uLnTx/>
                <a:uFillTx/>
                <a:latin typeface="Calibri"/>
              </a:rPr>
              <a:t>*Jika Anda tidak menerima email undangan, silakan hubungi </a:t>
            </a:r>
            <a:r>
              <a:rPr kumimoji="0" lang="zu" sz="900" b="1" i="0" u="none" strike="noStrike" kern="1200" cap="none" spc="0" normalizeH="0" baseline="0" noProof="0" dirty="0" smtClean="0">
                <a:ln>
                  <a:noFill/>
                </a:ln>
                <a:solidFill>
                  <a:srgbClr val="00B050"/>
                </a:solidFill>
                <a:effectLst/>
                <a:uLnTx/>
                <a:uFillTx/>
                <a:latin typeface="Calibri"/>
              </a:rPr>
              <a:t>A</a:t>
            </a:r>
            <a:r>
              <a:rPr lang="zu" sz="900" b="1" dirty="0" smtClean="0">
                <a:solidFill>
                  <a:srgbClr val="00B050"/>
                </a:solidFill>
                <a:latin typeface="Calibri"/>
              </a:rPr>
              <a:t>ribaGuidedBuying.Suppliers@philips.com</a:t>
            </a:r>
            <a:endParaRPr kumimoji="0" lang="en-US" sz="1000" b="1" i="0" u="none" strike="noStrike" kern="1200" cap="none" spc="0" normalizeH="0" baseline="0" noProof="0" dirty="0">
              <a:ln>
                <a:noFill/>
              </a:ln>
              <a:solidFill>
                <a:srgbClr val="00B050"/>
              </a:solidFill>
              <a:effectLst/>
              <a:uLnTx/>
              <a:uFillTx/>
              <a:latin typeface="Calibri"/>
            </a:endParaRPr>
          </a:p>
        </p:txBody>
      </p:sp>
      <p:sp>
        <p:nvSpPr>
          <p:cNvPr id="17" name="Rectangular Callout 16"/>
          <p:cNvSpPr/>
          <p:nvPr/>
        </p:nvSpPr>
        <p:spPr>
          <a:xfrm>
            <a:off x="10041376" y="1767927"/>
            <a:ext cx="1462525" cy="940973"/>
          </a:xfrm>
          <a:prstGeom prst="wedgeRectCallout">
            <a:avLst>
              <a:gd name="adj1" fmla="val -91529"/>
              <a:gd name="adj2" fmla="val 5656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zu" sz="900" b="0" i="0" u="none" strike="noStrike" kern="1200" cap="none" spc="0" normalizeH="0" baseline="0" noProof="0" dirty="0" smtClean="0">
                <a:ln>
                  <a:noFill/>
                </a:ln>
                <a:solidFill>
                  <a:srgbClr val="FFFFFF"/>
                </a:solidFill>
                <a:effectLst/>
                <a:uLnTx/>
                <a:uFillTx/>
                <a:latin typeface="Calibri"/>
              </a:rPr>
              <a:t>Sebelum membuka tautan, pastikan untuk menggunakan</a:t>
            </a:r>
            <a:r>
              <a:rPr kumimoji="0" lang="zu" sz="900" b="0" i="0" u="none" strike="noStrike" kern="1200" cap="none" spc="0" normalizeH="0" noProof="0" dirty="0" smtClean="0">
                <a:ln>
                  <a:noFill/>
                </a:ln>
                <a:solidFill>
                  <a:srgbClr val="FFFFFF"/>
                </a:solidFill>
                <a:effectLst/>
                <a:uLnTx/>
                <a:uFillTx/>
                <a:latin typeface="Calibri"/>
              </a:rPr>
              <a:t> browser yang direkomendasikan (lihat di sini: </a:t>
            </a:r>
            <a:r>
              <a:rPr kumimoji="0" lang="zu" sz="900" b="0" i="0" u="none" strike="noStrike" kern="1200" cap="none" spc="0" normalizeH="0" noProof="0" dirty="0" smtClean="0">
                <a:ln>
                  <a:noFill/>
                </a:ln>
                <a:solidFill>
                  <a:srgbClr val="FFFFFF"/>
                </a:solidFill>
                <a:effectLst/>
                <a:uLnTx/>
                <a:uFillTx/>
                <a:latin typeface="Calibri"/>
                <a:hlinkClick r:id="rId6"/>
              </a:rPr>
              <a:t>TAUTAN</a:t>
            </a:r>
            <a:r>
              <a:rPr kumimoji="0" lang="zu" sz="900" b="0" i="0" u="none" strike="noStrike" kern="1200" cap="none" spc="0" normalizeH="0" noProof="0" dirty="0" smtClean="0">
                <a:ln>
                  <a:noFill/>
                </a:ln>
                <a:solidFill>
                  <a:srgbClr val="FFFFFF"/>
                </a:solidFill>
                <a:effectLst/>
                <a:uLnTx/>
                <a:uFillTx/>
                <a:latin typeface="Calibri"/>
              </a:rPr>
              <a:t>)</a:t>
            </a:r>
            <a:endParaRPr kumimoji="0" lang="pl-PL" sz="900" b="1" i="1" u="none" strike="noStrike" kern="1200" cap="none" spc="0" normalizeH="0" baseline="0" noProof="0" dirty="0">
              <a:ln>
                <a:noFill/>
              </a:ln>
              <a:solidFill>
                <a:srgbClr val="FFFFFF"/>
              </a:solidFill>
              <a:effectLst/>
              <a:uLnTx/>
              <a:uFillTx/>
              <a:latin typeface="Calibri"/>
            </a:endParaRPr>
          </a:p>
        </p:txBody>
      </p:sp>
      <p:sp>
        <p:nvSpPr>
          <p:cNvPr id="18" name="Rectangular Callout 17"/>
          <p:cNvSpPr/>
          <p:nvPr/>
        </p:nvSpPr>
        <p:spPr>
          <a:xfrm>
            <a:off x="10169568" y="3446737"/>
            <a:ext cx="1732048" cy="1331247"/>
          </a:xfrm>
          <a:prstGeom prst="wedgeRectCallout">
            <a:avLst>
              <a:gd name="adj1" fmla="val -91529"/>
              <a:gd name="adj2" fmla="val 6177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u" sz="800" dirty="0" smtClean="0">
                <a:solidFill>
                  <a:srgbClr val="FFFFFF"/>
                </a:solidFill>
                <a:latin typeface="Calibri"/>
              </a:rPr>
              <a:t>Jika Anda membuka tautan tersebut, pastikan untuk menyelesaikan pendaftaran dalam satu sesi. Membuka ulang tautan dapat mengakibatkan kesalahan browser – dalam hal ini, </a:t>
            </a:r>
            <a:r>
              <a:rPr lang="zu" sz="800" dirty="0">
                <a:solidFill>
                  <a:srgbClr val="FFFFFF"/>
                </a:solidFill>
              </a:rPr>
              <a:t>coba hapus riwayat browser Anda</a:t>
            </a:r>
            <a:r>
              <a:rPr sz="1600" dirty="0"/>
              <a:t/>
            </a:r>
            <a:br>
              <a:rPr sz="1600" dirty="0"/>
            </a:br>
            <a:r>
              <a:rPr lang="zu" sz="800" dirty="0">
                <a:solidFill>
                  <a:srgbClr val="FFFFFF"/>
                </a:solidFill>
              </a:rPr>
              <a:t>(lihat di sini: </a:t>
            </a:r>
            <a:r>
              <a:rPr lang="zu" sz="800" dirty="0">
                <a:solidFill>
                  <a:srgbClr val="FFFFFF"/>
                </a:solidFill>
                <a:hlinkClick r:id="rId7"/>
              </a:rPr>
              <a:t>TAUTAN</a:t>
            </a:r>
            <a:r>
              <a:rPr lang="zu" sz="800" dirty="0" smtClean="0">
                <a:solidFill>
                  <a:srgbClr val="FFFFFF"/>
                </a:solidFill>
              </a:rPr>
              <a:t>) atau </a:t>
            </a:r>
            <a:r>
              <a:rPr lang="zu" sz="800" dirty="0" smtClean="0">
                <a:solidFill>
                  <a:srgbClr val="FFFFFF"/>
                </a:solidFill>
                <a:latin typeface="Calibri"/>
              </a:rPr>
              <a:t>hubungi Dukungan Pelanggan SAP Ariba melalui Pusat Bantuan.</a:t>
            </a:r>
            <a:endParaRPr kumimoji="0" lang="pl-PL" sz="800" b="1" i="1" u="none" strike="noStrike" kern="1200" cap="none" spc="0" normalizeH="0" baseline="0" noProof="0" dirty="0">
              <a:ln>
                <a:noFill/>
              </a:ln>
              <a:solidFill>
                <a:srgbClr val="FFFFFF"/>
              </a:solidFill>
              <a:effectLst/>
              <a:uLnTx/>
              <a:uFillTx/>
              <a:latin typeface="Calibri"/>
            </a:endParaRPr>
          </a:p>
        </p:txBody>
      </p:sp>
    </p:spTree>
    <p:extLst>
      <p:ext uri="{BB962C8B-B14F-4D97-AF65-F5344CB8AC3E}">
        <p14:creationId xmlns:p14="http://schemas.microsoft.com/office/powerpoint/2010/main" val="203274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492605" y="1013671"/>
            <a:ext cx="5260696" cy="266117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7453" rtl="0" eaLnBrk="1" fontAlgn="auto" latinLnBrk="0" hangingPunct="1">
              <a:lnSpc>
                <a:spcPct val="100000"/>
              </a:lnSpc>
              <a:spcBef>
                <a:spcPts val="0"/>
              </a:spcBef>
              <a:spcAft>
                <a:spcPts val="0"/>
              </a:spcAft>
              <a:buClrTx/>
              <a:buSzTx/>
              <a:buFontTx/>
              <a:buNone/>
              <a:tabLst/>
              <a:defRPr/>
            </a:pPr>
            <a:endParaRPr kumimoji="0" lang="en-US" sz="2397" b="0" i="0" u="none" strike="noStrike" kern="1200" cap="none" spc="0" normalizeH="0" baseline="0" noProof="0" dirty="0">
              <a:ln>
                <a:noFill/>
              </a:ln>
              <a:solidFill>
                <a:srgbClr val="FFFFFF"/>
              </a:solidFill>
              <a:effectLst/>
              <a:uLnTx/>
              <a:uFillTx/>
              <a:latin typeface="Calibri"/>
              <a:ea typeface="+mn-ea"/>
              <a:cs typeface="+mn-cs"/>
            </a:endParaRPr>
          </a:p>
        </p:txBody>
      </p:sp>
      <p:sp>
        <p:nvSpPr>
          <p:cNvPr id="50" name="Oval 49"/>
          <p:cNvSpPr/>
          <p:nvPr/>
        </p:nvSpPr>
        <p:spPr>
          <a:xfrm>
            <a:off x="314681" y="917825"/>
            <a:ext cx="360050" cy="3567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u" sz="1400" b="0" i="0" u="none" strike="noStrike" kern="1200" cap="none" spc="0" normalizeH="0" baseline="0" noProof="0" dirty="0" smtClean="0">
                <a:ln>
                  <a:noFill/>
                </a:ln>
                <a:solidFill>
                  <a:srgbClr val="FFFFFF"/>
                </a:solidFill>
                <a:effectLst/>
                <a:uLnTx/>
                <a:uFillTx/>
                <a:latin typeface="Calibri"/>
                <a:ea typeface="+mn-ea"/>
                <a:cs typeface="+mn-cs"/>
              </a:rPr>
              <a:t>1A</a:t>
            </a:r>
            <a:endParaRPr kumimoji="0" lang="en-US" sz="1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9" name="Rectangle 28"/>
          <p:cNvSpPr/>
          <p:nvPr/>
        </p:nvSpPr>
        <p:spPr>
          <a:xfrm>
            <a:off x="6516156" y="4000979"/>
            <a:ext cx="5259194" cy="268693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7453" rtl="0" eaLnBrk="1" fontAlgn="auto" latinLnBrk="0" hangingPunct="1">
              <a:lnSpc>
                <a:spcPct val="100000"/>
              </a:lnSpc>
              <a:spcBef>
                <a:spcPts val="0"/>
              </a:spcBef>
              <a:spcAft>
                <a:spcPts val="0"/>
              </a:spcAft>
              <a:buClrTx/>
              <a:buSzTx/>
              <a:buFontTx/>
              <a:buNone/>
              <a:tabLst/>
              <a:defRPr/>
            </a:pPr>
            <a:endParaRPr kumimoji="0" lang="en-US" sz="2397" b="0" i="0" u="none" strike="noStrike" kern="1200" cap="none" spc="0" normalizeH="0" baseline="0" noProof="0" dirty="0">
              <a:ln>
                <a:noFill/>
              </a:ln>
              <a:solidFill>
                <a:srgbClr val="FFFFFF"/>
              </a:solidFill>
              <a:effectLst/>
              <a:uLnTx/>
              <a:uFillTx/>
              <a:latin typeface="Calibri"/>
              <a:ea typeface="+mn-ea"/>
              <a:cs typeface="+mn-cs"/>
            </a:endParaRPr>
          </a:p>
        </p:txBody>
      </p:sp>
      <p:sp>
        <p:nvSpPr>
          <p:cNvPr id="18" name="Rectangle 17"/>
          <p:cNvSpPr/>
          <p:nvPr/>
        </p:nvSpPr>
        <p:spPr>
          <a:xfrm>
            <a:off x="6516156" y="979355"/>
            <a:ext cx="5259194" cy="263652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7453"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ext Placeholder 1"/>
          <p:cNvSpPr>
            <a:spLocks noGrp="1"/>
          </p:cNvSpPr>
          <p:nvPr>
            <p:ph type="body" sz="quarter" idx="10"/>
          </p:nvPr>
        </p:nvSpPr>
        <p:spPr>
          <a:xfrm>
            <a:off x="627095" y="383783"/>
            <a:ext cx="10070928" cy="512797"/>
          </a:xfrm>
        </p:spPr>
        <p:txBody>
          <a:bodyPr lIns="0" tIns="0" rIns="0" bIns="0"/>
          <a:lstStyle/>
          <a:p>
            <a:r>
              <a:rPr lang="zu" sz="2800" b="1" dirty="0" smtClean="0"/>
              <a:t>QRC 2: Menghubungkan akun Ariba yang ada ke Royal Philips</a:t>
            </a:r>
            <a:endParaRPr lang="pl-PL" sz="2800" b="1" dirty="0"/>
          </a:p>
          <a:p>
            <a:endParaRPr lang="en-US" sz="2800" b="1" dirty="0"/>
          </a:p>
        </p:txBody>
      </p:sp>
      <p:pic>
        <p:nvPicPr>
          <p:cNvPr id="8" name="Picture 7"/>
          <p:cNvPicPr>
            <a:picLocks noChangeAspect="1"/>
          </p:cNvPicPr>
          <p:nvPr/>
        </p:nvPicPr>
        <p:blipFill>
          <a:blip r:embed="rId2"/>
          <a:stretch>
            <a:fillRect/>
          </a:stretch>
        </p:blipFill>
        <p:spPr>
          <a:xfrm>
            <a:off x="8536402" y="1268699"/>
            <a:ext cx="3137768" cy="2215705"/>
          </a:xfrm>
          <a:prstGeom prst="rect">
            <a:avLst/>
          </a:prstGeom>
          <a:ln>
            <a:solidFill>
              <a:schemeClr val="tx1"/>
            </a:solidFill>
          </a:ln>
        </p:spPr>
      </p:pic>
      <p:sp>
        <p:nvSpPr>
          <p:cNvPr id="16" name="TextBox 15"/>
          <p:cNvSpPr txBox="1"/>
          <p:nvPr/>
        </p:nvSpPr>
        <p:spPr>
          <a:xfrm>
            <a:off x="5454719" y="2038903"/>
            <a:ext cx="914400" cy="914400"/>
          </a:xfrm>
          <a:prstGeom prst="rect">
            <a:avLst/>
          </a:prstGeom>
        </p:spPr>
        <p:txBody>
          <a:bodyPr vert="horz" wrap="none" lIns="0" tIns="0" rIns="0" bIns="0" spcCol="385658"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Calibri Light" charset="0"/>
              <a:ea typeface="Calibri Light" charset="0"/>
              <a:cs typeface="Calibri Light" charset="0"/>
            </a:endParaRPr>
          </a:p>
        </p:txBody>
      </p:sp>
      <p:sp>
        <p:nvSpPr>
          <p:cNvPr id="19" name="Oval 18"/>
          <p:cNvSpPr/>
          <p:nvPr/>
        </p:nvSpPr>
        <p:spPr>
          <a:xfrm>
            <a:off x="6390849" y="836640"/>
            <a:ext cx="360050" cy="3567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defRPr/>
            </a:pPr>
            <a:r>
              <a:rPr lang="zu" sz="1400" dirty="0">
                <a:solidFill>
                  <a:srgbClr val="FFFFFF"/>
                </a:solidFill>
                <a:latin typeface="Calibri"/>
              </a:rPr>
              <a:t>1B</a:t>
            </a:r>
            <a:endParaRPr lang="en-US" sz="1400" dirty="0">
              <a:solidFill>
                <a:srgbClr val="FFFFFF"/>
              </a:solidFill>
              <a:latin typeface="Calibri"/>
            </a:endParaRPr>
          </a:p>
        </p:txBody>
      </p:sp>
      <p:sp>
        <p:nvSpPr>
          <p:cNvPr id="20" name="Rectangle 19"/>
          <p:cNvSpPr/>
          <p:nvPr/>
        </p:nvSpPr>
        <p:spPr>
          <a:xfrm>
            <a:off x="6751762" y="954174"/>
            <a:ext cx="5025090" cy="101566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
                <a:srgbClr val="009CDD"/>
              </a:buClr>
              <a:buSzPct val="90000"/>
              <a:buFontTx/>
              <a:buNone/>
              <a:tabLst/>
              <a:defRPr/>
            </a:pPr>
            <a:r>
              <a:rPr kumimoji="0" lang="zu" sz="1200" b="1" i="0" u="none" strike="noStrike" kern="1200" cap="none" spc="0" normalizeH="0" baseline="0" noProof="0" dirty="0" smtClean="0">
                <a:ln>
                  <a:noFill/>
                </a:ln>
                <a:solidFill>
                  <a:srgbClr val="00588E">
                    <a:lumMod val="75000"/>
                  </a:srgbClr>
                </a:solidFill>
                <a:effectLst/>
                <a:uLnTx/>
                <a:uFillTx/>
                <a:latin typeface="Calibri"/>
                <a:ea typeface="+mn-ea"/>
                <a:cs typeface="Arial" charset="0"/>
              </a:rPr>
              <a:t>Buka email otomatis berisi undangan untuk aktivitas, lalu klik "View"</a:t>
            </a:r>
          </a:p>
          <a:p>
            <a:pPr marL="0" marR="0" lvl="0" indent="0" algn="l" defTabSz="914400" rtl="0" eaLnBrk="1" fontAlgn="base" latinLnBrk="0" hangingPunct="1">
              <a:lnSpc>
                <a:spcPct val="100000"/>
              </a:lnSpc>
              <a:spcBef>
                <a:spcPct val="0"/>
              </a:spcBef>
              <a:spcAft>
                <a:spcPct val="0"/>
              </a:spcAft>
              <a:buClr>
                <a:srgbClr val="009CDD"/>
              </a:buClr>
              <a:buSzPct val="90000"/>
              <a:buFontTx/>
              <a:buNone/>
              <a:tabLst/>
              <a:defRPr/>
            </a:pPr>
            <a:r>
              <a:t/>
            </a:r>
            <a:br/>
            <a:r>
              <a:t/>
            </a:r>
            <a:br/>
            <a:endParaRPr kumimoji="0" lang="en-US" sz="1200" b="1" i="0" u="none" strike="noStrike" kern="1200" cap="none" spc="0" normalizeH="0" baseline="0" noProof="0" dirty="0">
              <a:ln>
                <a:noFill/>
              </a:ln>
              <a:solidFill>
                <a:srgbClr val="00588E">
                  <a:lumMod val="75000"/>
                </a:srgbClr>
              </a:solidFill>
              <a:effectLst/>
              <a:uLnTx/>
              <a:uFillTx/>
              <a:latin typeface="Calibri"/>
              <a:ea typeface="+mn-ea"/>
              <a:cs typeface="Arial" charset="0"/>
            </a:endParaRPr>
          </a:p>
        </p:txBody>
      </p:sp>
      <p:sp>
        <p:nvSpPr>
          <p:cNvPr id="23" name="Oval 22"/>
          <p:cNvSpPr/>
          <p:nvPr/>
        </p:nvSpPr>
        <p:spPr>
          <a:xfrm>
            <a:off x="5861220" y="1619932"/>
            <a:ext cx="586892" cy="585216"/>
          </a:xfrm>
          <a:prstGeom prst="ellipse">
            <a:avLst/>
          </a:prstGeom>
          <a:solidFill>
            <a:schemeClr val="accent2">
              <a:lumMod val="75000"/>
            </a:schemeClr>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u" sz="1200" b="1" i="0" u="none" strike="noStrike" kern="1200" cap="none" spc="0" normalizeH="0" baseline="0" noProof="0" dirty="0" smtClean="0">
                <a:ln>
                  <a:noFill/>
                </a:ln>
                <a:solidFill>
                  <a:srgbClr val="FFFFFF"/>
                </a:solidFill>
                <a:effectLst/>
                <a:uLnTx/>
                <a:uFillTx/>
                <a:latin typeface="Calibri"/>
                <a:ea typeface="+mn-ea"/>
                <a:cs typeface="+mn-cs"/>
              </a:rPr>
              <a:t>ATAU</a:t>
            </a:r>
            <a:endParaRPr kumimoji="0" lang="en-US" sz="1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25" name="Rectangle 24"/>
          <p:cNvSpPr/>
          <p:nvPr/>
        </p:nvSpPr>
        <p:spPr>
          <a:xfrm>
            <a:off x="9120324" y="2320731"/>
            <a:ext cx="277024" cy="247039"/>
          </a:xfrm>
          <a:prstGeom prst="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 name="Rectangle 27"/>
          <p:cNvSpPr/>
          <p:nvPr/>
        </p:nvSpPr>
        <p:spPr>
          <a:xfrm>
            <a:off x="503238" y="3981691"/>
            <a:ext cx="5259194" cy="268693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7453" rtl="0" eaLnBrk="1" fontAlgn="auto" latinLnBrk="0" hangingPunct="1">
              <a:lnSpc>
                <a:spcPct val="100000"/>
              </a:lnSpc>
              <a:spcBef>
                <a:spcPts val="0"/>
              </a:spcBef>
              <a:spcAft>
                <a:spcPts val="0"/>
              </a:spcAft>
              <a:buClrTx/>
              <a:buSzTx/>
              <a:buFontTx/>
              <a:buNone/>
              <a:tabLst/>
              <a:defRPr/>
            </a:pPr>
            <a:endParaRPr kumimoji="0" lang="en-US" sz="2397" b="0" i="0" u="none" strike="noStrike" kern="1200" cap="none" spc="0" normalizeH="0" baseline="0" noProof="0" dirty="0">
              <a:ln>
                <a:noFill/>
              </a:ln>
              <a:solidFill>
                <a:srgbClr val="FFFFFF"/>
              </a:solidFill>
              <a:effectLst/>
              <a:uLnTx/>
              <a:uFillTx/>
              <a:latin typeface="Calibri"/>
              <a:ea typeface="+mn-ea"/>
              <a:cs typeface="+mn-cs"/>
            </a:endParaRPr>
          </a:p>
        </p:txBody>
      </p:sp>
      <p:sp>
        <p:nvSpPr>
          <p:cNvPr id="30" name="Oval 29"/>
          <p:cNvSpPr/>
          <p:nvPr/>
        </p:nvSpPr>
        <p:spPr>
          <a:xfrm>
            <a:off x="323213" y="3830124"/>
            <a:ext cx="360050" cy="3567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u" sz="1400" b="0" i="0" u="none" strike="noStrike" kern="1200" cap="none" spc="0" normalizeH="0" baseline="0" noProof="0" dirty="0" smtClean="0">
                <a:ln>
                  <a:noFill/>
                </a:ln>
                <a:solidFill>
                  <a:srgbClr val="FFFFFF"/>
                </a:solidFill>
                <a:effectLst/>
                <a:uLnTx/>
                <a:uFillTx/>
                <a:latin typeface="Calibri"/>
                <a:ea typeface="+mn-ea"/>
                <a:cs typeface="+mn-cs"/>
              </a:rPr>
              <a:t>2</a:t>
            </a:r>
            <a:endParaRPr kumimoji="0" lang="en-US" sz="1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2" name="Oval 31"/>
          <p:cNvSpPr/>
          <p:nvPr/>
        </p:nvSpPr>
        <p:spPr>
          <a:xfrm>
            <a:off x="6390849" y="3886841"/>
            <a:ext cx="360050" cy="3567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u" sz="1400" b="0" i="0" u="none" strike="noStrike" kern="1200" cap="none" spc="0" normalizeH="0" baseline="0" noProof="0" dirty="0" smtClean="0">
                <a:ln>
                  <a:noFill/>
                </a:ln>
                <a:solidFill>
                  <a:srgbClr val="FFFFFF"/>
                </a:solidFill>
                <a:effectLst/>
                <a:uLnTx/>
                <a:uFillTx/>
                <a:latin typeface="Calibri"/>
                <a:ea typeface="+mn-ea"/>
                <a:cs typeface="+mn-cs"/>
              </a:rPr>
              <a:t>3</a:t>
            </a:r>
            <a:endParaRPr kumimoji="0" lang="en-US" sz="14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40" name="Straight Arrow Connector 39"/>
          <p:cNvCxnSpPr/>
          <p:nvPr/>
        </p:nvCxnSpPr>
        <p:spPr>
          <a:xfrm>
            <a:off x="3263739" y="3609420"/>
            <a:ext cx="0" cy="37787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5400000">
            <a:off x="6333876" y="679742"/>
            <a:ext cx="385709" cy="6257979"/>
          </a:xfrm>
          <a:prstGeom prst="bentConnector3">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ular Callout 44"/>
          <p:cNvSpPr/>
          <p:nvPr/>
        </p:nvSpPr>
        <p:spPr>
          <a:xfrm>
            <a:off x="6690693" y="2091887"/>
            <a:ext cx="1732048" cy="1097403"/>
          </a:xfrm>
          <a:prstGeom prst="wedgeRectCallout">
            <a:avLst>
              <a:gd name="adj1" fmla="val 77849"/>
              <a:gd name="adj2" fmla="val 4528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zu" sz="1200" b="0" i="0" u="none" strike="noStrike" kern="1200" cap="none" spc="0" normalizeH="0" baseline="0" noProof="0" dirty="0" smtClean="0">
                <a:ln>
                  <a:noFill/>
                </a:ln>
                <a:solidFill>
                  <a:srgbClr val="FFFFFF"/>
                </a:solidFill>
                <a:effectLst/>
                <a:uLnTx/>
                <a:uFillTx/>
                <a:latin typeface="Calibri"/>
                <a:ea typeface="+mn-ea"/>
                <a:cs typeface="+mn-cs"/>
              </a:rPr>
              <a:t>Jika Anda memiliki pertanyaan tentang menanggapi RFQ, buka </a:t>
            </a:r>
            <a:r>
              <a:rPr lang="zu" sz="1200" b="1" i="1" dirty="0" smtClean="0">
                <a:solidFill>
                  <a:srgbClr val="FFFFFF"/>
                </a:solidFill>
              </a:rPr>
              <a:t>"QRC 5: </a:t>
            </a:r>
            <a:r>
              <a:rPr kumimoji="0" lang="zu" sz="1200" b="1" i="1" u="none" strike="noStrike" kern="1200" cap="none" spc="0" normalizeH="0" baseline="0" noProof="0" dirty="0" smtClean="0">
                <a:ln>
                  <a:noFill/>
                </a:ln>
                <a:solidFill>
                  <a:srgbClr val="FFFFFF"/>
                </a:solidFill>
                <a:effectLst/>
                <a:uLnTx/>
                <a:uFillTx/>
                <a:latin typeface="Calibri"/>
              </a:rPr>
              <a:t>Cara menanggapi RFQ"</a:t>
            </a:r>
            <a:endParaRPr kumimoji="0" lang="pl-PL" sz="1200" b="1" i="1" u="none" strike="noStrike" kern="1200" cap="none" spc="0" normalizeH="0" baseline="0" noProof="0" dirty="0">
              <a:ln>
                <a:noFill/>
              </a:ln>
              <a:solidFill>
                <a:srgbClr val="FFFFFF"/>
              </a:solidFill>
              <a:effectLst/>
              <a:uLnTx/>
              <a:uFillTx/>
              <a:latin typeface="Calibri"/>
            </a:endParaRPr>
          </a:p>
        </p:txBody>
      </p:sp>
      <p:pic>
        <p:nvPicPr>
          <p:cNvPr id="46" name="Picture 45"/>
          <p:cNvPicPr>
            <a:picLocks noChangeAspect="1"/>
          </p:cNvPicPr>
          <p:nvPr/>
        </p:nvPicPr>
        <p:blipFill>
          <a:blip r:embed="rId3"/>
          <a:stretch>
            <a:fillRect/>
          </a:stretch>
        </p:blipFill>
        <p:spPr>
          <a:xfrm>
            <a:off x="1365530" y="1319747"/>
            <a:ext cx="2778262" cy="2209516"/>
          </a:xfrm>
          <a:prstGeom prst="rect">
            <a:avLst/>
          </a:prstGeom>
          <a:ln>
            <a:solidFill>
              <a:schemeClr val="tx1"/>
            </a:solidFill>
          </a:ln>
        </p:spPr>
      </p:pic>
      <p:sp>
        <p:nvSpPr>
          <p:cNvPr id="47" name="Rectangle 46"/>
          <p:cNvSpPr/>
          <p:nvPr/>
        </p:nvSpPr>
        <p:spPr>
          <a:xfrm>
            <a:off x="647258" y="980660"/>
            <a:ext cx="4936734" cy="49244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
                <a:srgbClr val="009CDD"/>
              </a:buClr>
              <a:buSzPct val="90000"/>
              <a:buFontTx/>
              <a:buNone/>
              <a:tabLst/>
              <a:defRPr/>
            </a:pPr>
            <a:r>
              <a:rPr kumimoji="0" lang="zu" sz="1200" b="1" i="0" u="none" strike="noStrike" kern="1200" cap="none" spc="0" normalizeH="0" baseline="0" noProof="0" dirty="0" smtClean="0">
                <a:ln>
                  <a:noFill/>
                </a:ln>
                <a:solidFill>
                  <a:srgbClr val="00588E">
                    <a:lumMod val="75000"/>
                  </a:srgbClr>
                </a:solidFill>
                <a:effectLst/>
                <a:uLnTx/>
                <a:uFillTx/>
                <a:latin typeface="Calibri"/>
                <a:ea typeface="+mn-ea"/>
                <a:cs typeface="Arial" charset="0"/>
              </a:rPr>
              <a:t>Buka email otomatis berisi undangan dan klik “click here"</a:t>
            </a:r>
            <a:endParaRPr kumimoji="0" lang="en-US" sz="1200" b="1" i="0" u="none" strike="noStrike" kern="1200" cap="none" spc="0" normalizeH="0" baseline="0" noProof="0" dirty="0">
              <a:ln>
                <a:noFill/>
              </a:ln>
              <a:solidFill>
                <a:srgbClr val="00588E">
                  <a:lumMod val="75000"/>
                </a:srgbClr>
              </a:solidFill>
              <a:effectLst/>
              <a:uLnTx/>
              <a:uFillTx/>
              <a:latin typeface="Calibri"/>
              <a:ea typeface="+mn-ea"/>
              <a:cs typeface="Arial" charset="0"/>
            </a:endParaRPr>
          </a:p>
          <a:p>
            <a:pPr marL="0" marR="0" lvl="0" indent="0" algn="l" defTabSz="914400" rtl="0" eaLnBrk="1" fontAlgn="base" latinLnBrk="0" hangingPunct="1">
              <a:lnSpc>
                <a:spcPct val="100000"/>
              </a:lnSpc>
              <a:spcBef>
                <a:spcPct val="0"/>
              </a:spcBef>
              <a:spcAft>
                <a:spcPct val="0"/>
              </a:spcAft>
              <a:buClr>
                <a:srgbClr val="009CDD"/>
              </a:buClr>
              <a:buSzPct val="90000"/>
              <a:buFontTx/>
              <a:buNone/>
              <a:tabLst/>
              <a:defRPr/>
            </a:pPr>
            <a:endParaRPr kumimoji="0" lang="en-US" sz="1400" b="1" i="0" u="none" strike="noStrike" kern="1200" cap="none" spc="0" normalizeH="0" baseline="0" noProof="0" dirty="0">
              <a:ln>
                <a:noFill/>
              </a:ln>
              <a:solidFill>
                <a:srgbClr val="00588E">
                  <a:lumMod val="75000"/>
                </a:srgbClr>
              </a:solidFill>
              <a:effectLst/>
              <a:uLnTx/>
              <a:uFillTx/>
              <a:latin typeface="Calibri"/>
              <a:ea typeface="+mn-ea"/>
              <a:cs typeface="Arial" charset="0"/>
            </a:endParaRPr>
          </a:p>
        </p:txBody>
      </p:sp>
      <p:sp>
        <p:nvSpPr>
          <p:cNvPr id="48" name="Rectangle 47"/>
          <p:cNvSpPr/>
          <p:nvPr/>
        </p:nvSpPr>
        <p:spPr>
          <a:xfrm>
            <a:off x="1863356" y="2463684"/>
            <a:ext cx="396411" cy="166262"/>
          </a:xfrm>
          <a:prstGeom prst="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5" name="Rectangle 34"/>
          <p:cNvSpPr/>
          <p:nvPr/>
        </p:nvSpPr>
        <p:spPr>
          <a:xfrm>
            <a:off x="690036" y="3978872"/>
            <a:ext cx="4936734" cy="49244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
                <a:srgbClr val="009CDD"/>
              </a:buClr>
              <a:buSzPct val="90000"/>
              <a:buFontTx/>
              <a:buNone/>
              <a:tabLst/>
              <a:defRPr/>
            </a:pPr>
            <a:r>
              <a:rPr kumimoji="0" lang="zu" sz="1200" b="1" i="0" u="none" strike="noStrike" kern="1200" cap="none" spc="0" normalizeH="0" baseline="0" noProof="0" dirty="0" smtClean="0">
                <a:ln>
                  <a:noFill/>
                </a:ln>
                <a:solidFill>
                  <a:srgbClr val="00588E">
                    <a:lumMod val="75000"/>
                  </a:srgbClr>
                </a:solidFill>
                <a:effectLst/>
                <a:uLnTx/>
                <a:uFillTx/>
                <a:latin typeface="Calibri"/>
                <a:ea typeface="+mn-ea"/>
                <a:cs typeface="Arial" charset="0"/>
              </a:rPr>
              <a:t>Masuk menggunakan kredensial </a:t>
            </a:r>
            <a:endParaRPr kumimoji="0" lang="en-US" sz="1200" b="1" i="0" u="none" strike="noStrike" kern="1200" cap="none" spc="0" normalizeH="0" baseline="0" noProof="0" dirty="0">
              <a:ln>
                <a:noFill/>
              </a:ln>
              <a:solidFill>
                <a:srgbClr val="00588E">
                  <a:lumMod val="75000"/>
                </a:srgbClr>
              </a:solidFill>
              <a:effectLst/>
              <a:uLnTx/>
              <a:uFillTx/>
              <a:latin typeface="Calibri"/>
              <a:ea typeface="+mn-ea"/>
              <a:cs typeface="Arial" charset="0"/>
            </a:endParaRPr>
          </a:p>
          <a:p>
            <a:pPr marL="0" marR="0" lvl="0" indent="0" algn="l" defTabSz="914400" rtl="0" eaLnBrk="1" fontAlgn="base" latinLnBrk="0" hangingPunct="1">
              <a:lnSpc>
                <a:spcPct val="100000"/>
              </a:lnSpc>
              <a:spcBef>
                <a:spcPct val="0"/>
              </a:spcBef>
              <a:spcAft>
                <a:spcPct val="0"/>
              </a:spcAft>
              <a:buClr>
                <a:srgbClr val="009CDD"/>
              </a:buClr>
              <a:buSzPct val="90000"/>
              <a:buFontTx/>
              <a:buNone/>
              <a:tabLst/>
              <a:defRPr/>
            </a:pPr>
            <a:endParaRPr kumimoji="0" lang="en-US" sz="1400" b="1" i="0" u="none" strike="noStrike" kern="1200" cap="none" spc="0" normalizeH="0" baseline="0" noProof="0" dirty="0">
              <a:ln>
                <a:noFill/>
              </a:ln>
              <a:solidFill>
                <a:srgbClr val="00588E">
                  <a:lumMod val="75000"/>
                </a:srgbClr>
              </a:solidFill>
              <a:effectLst/>
              <a:uLnTx/>
              <a:uFillTx/>
              <a:latin typeface="Calibri"/>
              <a:ea typeface="+mn-ea"/>
              <a:cs typeface="Arial" charset="0"/>
            </a:endParaRPr>
          </a:p>
        </p:txBody>
      </p:sp>
      <p:pic>
        <p:nvPicPr>
          <p:cNvPr id="42" name="Picture 41"/>
          <p:cNvPicPr>
            <a:picLocks noChangeAspect="1"/>
          </p:cNvPicPr>
          <p:nvPr/>
        </p:nvPicPr>
        <p:blipFill>
          <a:blip r:embed="rId4"/>
          <a:stretch>
            <a:fillRect/>
          </a:stretch>
        </p:blipFill>
        <p:spPr>
          <a:xfrm>
            <a:off x="1237745" y="4225400"/>
            <a:ext cx="2618365" cy="2348778"/>
          </a:xfrm>
          <a:prstGeom prst="rect">
            <a:avLst/>
          </a:prstGeom>
          <a:ln>
            <a:solidFill>
              <a:schemeClr val="tx1"/>
            </a:solidFill>
          </a:ln>
        </p:spPr>
      </p:pic>
      <p:sp>
        <p:nvSpPr>
          <p:cNvPr id="51" name="Rectangular Callout 50"/>
          <p:cNvSpPr/>
          <p:nvPr/>
        </p:nvSpPr>
        <p:spPr>
          <a:xfrm>
            <a:off x="4103705" y="4380415"/>
            <a:ext cx="1583545" cy="969890"/>
          </a:xfrm>
          <a:prstGeom prst="wedgeRectCallout">
            <a:avLst>
              <a:gd name="adj1" fmla="val -66620"/>
              <a:gd name="adj2" fmla="val -57335"/>
            </a:avLst>
          </a:prstGeom>
          <a:solidFill>
            <a:srgbClr val="C00000">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u" sz="1200" b="0" i="0" u="none" strike="noStrike" kern="1200" cap="none" spc="0" normalizeH="0" baseline="0" noProof="0" dirty="0">
                <a:ln>
                  <a:noFill/>
                </a:ln>
                <a:solidFill>
                  <a:srgbClr val="FFFFFF"/>
                </a:solidFill>
                <a:effectLst/>
                <a:uLnTx/>
                <a:uFillTx/>
                <a:latin typeface="Calibri"/>
                <a:ea typeface="+mn-ea"/>
                <a:cs typeface="+mn-cs"/>
              </a:rPr>
              <a:t>Jika terjadi masalah saat melakukan pendaftaran, Anda dapat mengunjungi PUSAT BANTUAN</a:t>
            </a:r>
            <a:endParaRPr kumimoji="0" lang="pl-PL"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2" name="Rectangle 51"/>
          <p:cNvSpPr/>
          <p:nvPr/>
        </p:nvSpPr>
        <p:spPr>
          <a:xfrm>
            <a:off x="3276927" y="4221110"/>
            <a:ext cx="556614" cy="135548"/>
          </a:xfrm>
          <a:prstGeom prst="rect">
            <a:avLst/>
          </a:prstGeom>
          <a:solidFill>
            <a:srgbClr val="C00000">
              <a:alpha val="47059"/>
            </a:srgbClr>
          </a:solidFill>
          <a:ln>
            <a:solidFill>
              <a:srgbClr val="C00000">
                <a:alpha val="27843"/>
              </a:srgb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u" sz="500" b="1" i="0" u="none" strike="noStrike" kern="1200" cap="none" spc="0" normalizeH="0" baseline="0" noProof="0" dirty="0" smtClean="0">
                <a:ln>
                  <a:noFill/>
                </a:ln>
                <a:solidFill>
                  <a:srgbClr val="FFFFFF"/>
                </a:solidFill>
                <a:effectLst/>
                <a:uLnTx/>
                <a:uFillTx/>
                <a:latin typeface="Calibri"/>
                <a:ea typeface="+mn-ea"/>
                <a:cs typeface="+mn-cs"/>
              </a:rPr>
              <a:t>PUSAT BANTUAN</a:t>
            </a:r>
            <a:endParaRPr kumimoji="0" lang="en-US" sz="5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53" name="Picture 52"/>
          <p:cNvPicPr>
            <a:picLocks noChangeAspect="1"/>
          </p:cNvPicPr>
          <p:nvPr/>
        </p:nvPicPr>
        <p:blipFill>
          <a:blip r:embed="rId5"/>
          <a:stretch>
            <a:fillRect/>
          </a:stretch>
        </p:blipFill>
        <p:spPr>
          <a:xfrm>
            <a:off x="6667572" y="4723605"/>
            <a:ext cx="5019068" cy="1384795"/>
          </a:xfrm>
          <a:prstGeom prst="rect">
            <a:avLst/>
          </a:prstGeom>
          <a:ln>
            <a:solidFill>
              <a:schemeClr val="tx1"/>
            </a:solidFill>
          </a:ln>
        </p:spPr>
      </p:pic>
      <p:sp>
        <p:nvSpPr>
          <p:cNvPr id="54" name="Rectangle 53"/>
          <p:cNvSpPr/>
          <p:nvPr/>
        </p:nvSpPr>
        <p:spPr>
          <a:xfrm>
            <a:off x="6719528" y="4001586"/>
            <a:ext cx="5025090"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
                <a:srgbClr val="009CDD"/>
              </a:buClr>
              <a:buSzPct val="90000"/>
              <a:buFontTx/>
              <a:buNone/>
              <a:tabLst/>
              <a:defRPr/>
            </a:pPr>
            <a:r>
              <a:rPr kumimoji="0" lang="zu" sz="1200" b="1" i="0" u="none" strike="noStrike" kern="1200" cap="none" spc="0" normalizeH="0" baseline="0" noProof="0" dirty="0">
                <a:ln>
                  <a:noFill/>
                </a:ln>
                <a:solidFill>
                  <a:srgbClr val="00588E">
                    <a:lumMod val="75000"/>
                  </a:srgbClr>
                </a:solidFill>
                <a:effectLst/>
                <a:uLnTx/>
                <a:uFillTx/>
                <a:latin typeface="Calibri"/>
                <a:ea typeface="+mn-ea"/>
                <a:cs typeface="Arial" charset="0"/>
              </a:rPr>
              <a:t>Menghubungkan akun Ariba yang ada ke Royal Philips</a:t>
            </a:r>
            <a:endParaRPr kumimoji="0" lang="en-US" sz="1200" b="1" i="0" u="none" strike="noStrike" kern="1200" cap="none" spc="0" normalizeH="0" baseline="0" noProof="0" dirty="0">
              <a:ln>
                <a:noFill/>
              </a:ln>
              <a:solidFill>
                <a:srgbClr val="00588E">
                  <a:lumMod val="75000"/>
                </a:srgbClr>
              </a:solidFill>
              <a:effectLst/>
              <a:uLnTx/>
              <a:uFillTx/>
              <a:latin typeface="Calibri"/>
              <a:ea typeface="+mn-ea"/>
              <a:cs typeface="Arial" charset="0"/>
            </a:endParaRPr>
          </a:p>
        </p:txBody>
      </p:sp>
      <p:cxnSp>
        <p:nvCxnSpPr>
          <p:cNvPr id="55" name="Straight Arrow Connector 54"/>
          <p:cNvCxnSpPr>
            <a:stCxn id="28" idx="3"/>
            <a:endCxn id="29" idx="1"/>
          </p:cNvCxnSpPr>
          <p:nvPr/>
        </p:nvCxnSpPr>
        <p:spPr>
          <a:xfrm>
            <a:off x="5762432" y="5325160"/>
            <a:ext cx="753724" cy="1928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11130026" y="4727163"/>
            <a:ext cx="556614" cy="142037"/>
          </a:xfrm>
          <a:prstGeom prst="rect">
            <a:avLst/>
          </a:prstGeom>
          <a:solidFill>
            <a:srgbClr val="C00000">
              <a:alpha val="47059"/>
            </a:srgbClr>
          </a:solidFill>
          <a:ln>
            <a:solidFill>
              <a:srgbClr val="C00000">
                <a:alpha val="27843"/>
              </a:srgb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u" sz="500" b="1" i="0" u="none" strike="noStrike" kern="1200" cap="none" spc="0" normalizeH="0" baseline="0" noProof="0" dirty="0" smtClean="0">
                <a:ln>
                  <a:noFill/>
                </a:ln>
                <a:solidFill>
                  <a:srgbClr val="FFFFFF"/>
                </a:solidFill>
                <a:effectLst/>
                <a:uLnTx/>
                <a:uFillTx/>
                <a:latin typeface="Calibri"/>
                <a:ea typeface="+mn-ea"/>
                <a:cs typeface="+mn-cs"/>
              </a:rPr>
              <a:t>PUSAT BANTUAN</a:t>
            </a:r>
            <a:endParaRPr kumimoji="0" lang="en-US" sz="500" b="1" i="0" u="none" strike="noStrike" kern="1200" cap="none" spc="0" normalizeH="0" baseline="0" noProof="0" dirty="0">
              <a:ln>
                <a:noFill/>
              </a:ln>
              <a:solidFill>
                <a:srgbClr val="FFFFFF"/>
              </a:solidFill>
              <a:effectLst/>
              <a:uLnTx/>
              <a:uFillTx/>
              <a:latin typeface="Calibri"/>
              <a:ea typeface="+mn-ea"/>
              <a:cs typeface="+mn-cs"/>
            </a:endParaRPr>
          </a:p>
        </p:txBody>
      </p:sp>
      <p:sp>
        <p:nvSpPr>
          <p:cNvPr id="57" name="Rectangular Callout 56"/>
          <p:cNvSpPr/>
          <p:nvPr/>
        </p:nvSpPr>
        <p:spPr>
          <a:xfrm>
            <a:off x="9520208" y="6013303"/>
            <a:ext cx="1895349" cy="575157"/>
          </a:xfrm>
          <a:prstGeom prst="wedgeRectCallout">
            <a:avLst>
              <a:gd name="adj1" fmla="val 46703"/>
              <a:gd name="adj2" fmla="val -235593"/>
            </a:avLst>
          </a:prstGeom>
          <a:solidFill>
            <a:srgbClr val="C00000">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u" sz="1050" b="0" i="0" u="none" strike="noStrike" kern="1200" cap="none" spc="0" normalizeH="0" baseline="0" noProof="0" dirty="0">
                <a:ln>
                  <a:noFill/>
                </a:ln>
                <a:solidFill>
                  <a:srgbClr val="FFFFFF"/>
                </a:solidFill>
                <a:effectLst/>
                <a:uLnTx/>
                <a:uFillTx/>
                <a:latin typeface="Calibri"/>
                <a:ea typeface="+mn-ea"/>
                <a:cs typeface="+mn-cs"/>
              </a:rPr>
              <a:t>Jika terjadi masalah saat melakukan pendaftaran, Anda dapat mengunjungi PUSAT BANTUAN</a:t>
            </a:r>
            <a:endParaRPr kumimoji="0" lang="pl-PL" sz="1050" b="0" i="0" u="none" strike="noStrike" kern="1200" cap="none" spc="0" normalizeH="0" baseline="0" noProof="0" dirty="0">
              <a:ln>
                <a:noFill/>
              </a:ln>
              <a:solidFill>
                <a:srgbClr val="FFFFFF"/>
              </a:solidFill>
              <a:effectLst/>
              <a:uLnTx/>
              <a:uFillTx/>
              <a:latin typeface="Calibri"/>
              <a:ea typeface="+mn-ea"/>
              <a:cs typeface="+mn-cs"/>
            </a:endParaRPr>
          </a:p>
        </p:txBody>
      </p:sp>
      <p:sp>
        <p:nvSpPr>
          <p:cNvPr id="34" name="Rectangular Callout 33"/>
          <p:cNvSpPr/>
          <p:nvPr/>
        </p:nvSpPr>
        <p:spPr>
          <a:xfrm>
            <a:off x="3856110" y="2224450"/>
            <a:ext cx="1785364" cy="1185815"/>
          </a:xfrm>
          <a:prstGeom prst="wedgeRectCallout">
            <a:avLst>
              <a:gd name="adj1" fmla="val -93770"/>
              <a:gd name="adj2" fmla="val 3397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u" sz="800" dirty="0" smtClean="0">
                <a:solidFill>
                  <a:srgbClr val="FFFFFF"/>
                </a:solidFill>
                <a:latin typeface="Calibri"/>
              </a:rPr>
              <a:t>Jika Anda membuka tautan tersebut, pastikan untuk menyelesaikan pendaftaran dalam satu sesi. Membuka ulang tautan dapat mengakibatkan kesalahan browser – dalam hal ini, </a:t>
            </a:r>
            <a:r>
              <a:rPr lang="zu" sz="800" dirty="0">
                <a:solidFill>
                  <a:srgbClr val="FFFFFF"/>
                </a:solidFill>
              </a:rPr>
              <a:t>coba hapus riwayat browser Anda (lihat di sini: </a:t>
            </a:r>
            <a:r>
              <a:rPr lang="zu" sz="800" dirty="0">
                <a:solidFill>
                  <a:srgbClr val="FFFFFF"/>
                </a:solidFill>
                <a:hlinkClick r:id="rId6"/>
              </a:rPr>
              <a:t>TAUTAN</a:t>
            </a:r>
            <a:r>
              <a:rPr lang="zu" sz="800" dirty="0" smtClean="0">
                <a:solidFill>
                  <a:srgbClr val="FFFFFF"/>
                </a:solidFill>
              </a:rPr>
              <a:t>) atau </a:t>
            </a:r>
            <a:r>
              <a:rPr lang="zu" sz="800" dirty="0" smtClean="0">
                <a:solidFill>
                  <a:srgbClr val="FFFFFF"/>
                </a:solidFill>
                <a:latin typeface="Calibri"/>
              </a:rPr>
              <a:t>hubungi Dukungan Pelanggan SAP Ariba melalui Pusat Bantuan.</a:t>
            </a:r>
            <a:endParaRPr kumimoji="0" lang="pl-PL" sz="800" b="1" i="1" u="none" strike="noStrike" kern="1200" cap="none" spc="0" normalizeH="0" baseline="0" noProof="0" dirty="0">
              <a:ln>
                <a:noFill/>
              </a:ln>
              <a:solidFill>
                <a:srgbClr val="FFFFFF"/>
              </a:solidFill>
              <a:effectLst/>
              <a:uLnTx/>
              <a:uFillTx/>
              <a:latin typeface="Calibri"/>
            </a:endParaRPr>
          </a:p>
        </p:txBody>
      </p:sp>
      <p:sp>
        <p:nvSpPr>
          <p:cNvPr id="36" name="Rectangular Callout 35"/>
          <p:cNvSpPr/>
          <p:nvPr/>
        </p:nvSpPr>
        <p:spPr>
          <a:xfrm>
            <a:off x="3867994" y="1315551"/>
            <a:ext cx="1773480" cy="850353"/>
          </a:xfrm>
          <a:prstGeom prst="wedgeRectCallout">
            <a:avLst>
              <a:gd name="adj1" fmla="val -91529"/>
              <a:gd name="adj2" fmla="val 5656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zu" sz="900" b="0" i="0" u="none" strike="noStrike" kern="1200" cap="none" spc="0" normalizeH="0" baseline="0" noProof="0" dirty="0" smtClean="0">
                <a:ln>
                  <a:noFill/>
                </a:ln>
                <a:solidFill>
                  <a:srgbClr val="FFFFFF"/>
                </a:solidFill>
                <a:effectLst/>
                <a:uLnTx/>
                <a:uFillTx/>
                <a:latin typeface="Calibri"/>
              </a:rPr>
              <a:t>Sebelum membuka tautan, pastikan untuk menggunakan</a:t>
            </a:r>
            <a:r>
              <a:rPr kumimoji="0" lang="zu" sz="900" b="0" i="0" u="none" strike="noStrike" kern="1200" cap="none" spc="0" normalizeH="0" noProof="0" dirty="0" smtClean="0">
                <a:ln>
                  <a:noFill/>
                </a:ln>
                <a:solidFill>
                  <a:srgbClr val="FFFFFF"/>
                </a:solidFill>
                <a:effectLst/>
                <a:uLnTx/>
                <a:uFillTx/>
                <a:latin typeface="Calibri"/>
              </a:rPr>
              <a:t> browser yang direkomendasikan (lihat di sini: </a:t>
            </a:r>
            <a:r>
              <a:rPr kumimoji="0" lang="zu" sz="900" b="0" i="0" u="none" strike="noStrike" kern="1200" cap="none" spc="0" normalizeH="0" noProof="0" dirty="0" smtClean="0">
                <a:ln>
                  <a:noFill/>
                </a:ln>
                <a:solidFill>
                  <a:srgbClr val="FFFFFF"/>
                </a:solidFill>
                <a:effectLst/>
                <a:uLnTx/>
                <a:uFillTx/>
                <a:latin typeface="Calibri"/>
                <a:hlinkClick r:id="rId7"/>
              </a:rPr>
              <a:t>TAUTAN</a:t>
            </a:r>
            <a:r>
              <a:rPr kumimoji="0" lang="zu" sz="900" b="0" i="0" u="none" strike="noStrike" kern="1200" cap="none" spc="0" normalizeH="0" noProof="0" dirty="0" smtClean="0">
                <a:ln>
                  <a:noFill/>
                </a:ln>
                <a:solidFill>
                  <a:srgbClr val="FFFFFF"/>
                </a:solidFill>
                <a:effectLst/>
                <a:uLnTx/>
                <a:uFillTx/>
                <a:latin typeface="Calibri"/>
              </a:rPr>
              <a:t>).</a:t>
            </a:r>
            <a:endParaRPr kumimoji="0" lang="pl-PL" sz="900" b="1" i="1" u="none" strike="noStrike" kern="1200" cap="none" spc="0" normalizeH="0" baseline="0" noProof="0" dirty="0">
              <a:ln>
                <a:noFill/>
              </a:ln>
              <a:solidFill>
                <a:srgbClr val="FFFFFF"/>
              </a:solidFill>
              <a:effectLst/>
              <a:uLnTx/>
              <a:uFillTx/>
              <a:latin typeface="Calibri"/>
            </a:endParaRPr>
          </a:p>
        </p:txBody>
      </p:sp>
      <p:pic>
        <p:nvPicPr>
          <p:cNvPr id="38" name="Picture 37"/>
          <p:cNvPicPr>
            <a:picLocks noChangeAspect="1"/>
          </p:cNvPicPr>
          <p:nvPr/>
        </p:nvPicPr>
        <p:blipFill>
          <a:blip r:embed="rId8"/>
          <a:stretch>
            <a:fillRect/>
          </a:stretch>
        </p:blipFill>
        <p:spPr>
          <a:xfrm>
            <a:off x="1939712" y="5133120"/>
            <a:ext cx="921615" cy="312160"/>
          </a:xfrm>
          <a:prstGeom prst="rect">
            <a:avLst/>
          </a:prstGeom>
        </p:spPr>
      </p:pic>
      <p:pic>
        <p:nvPicPr>
          <p:cNvPr id="39" name="Picture 38"/>
          <p:cNvPicPr>
            <a:picLocks noChangeAspect="1"/>
          </p:cNvPicPr>
          <p:nvPr/>
        </p:nvPicPr>
        <p:blipFill>
          <a:blip r:embed="rId9"/>
          <a:stretch>
            <a:fillRect/>
          </a:stretch>
        </p:blipFill>
        <p:spPr>
          <a:xfrm>
            <a:off x="2776920" y="5300941"/>
            <a:ext cx="475501" cy="712362"/>
          </a:xfrm>
          <a:prstGeom prst="rect">
            <a:avLst/>
          </a:prstGeom>
        </p:spPr>
      </p:pic>
      <p:sp>
        <p:nvSpPr>
          <p:cNvPr id="41" name="Rectangular Callout 40"/>
          <p:cNvSpPr/>
          <p:nvPr/>
        </p:nvSpPr>
        <p:spPr>
          <a:xfrm>
            <a:off x="4089629" y="5526619"/>
            <a:ext cx="1606382" cy="850353"/>
          </a:xfrm>
          <a:prstGeom prst="wedgeRectCallout">
            <a:avLst>
              <a:gd name="adj1" fmla="val -91529"/>
              <a:gd name="adj2" fmla="val 5656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zu" sz="900" b="0" i="0" u="none" strike="noStrike" kern="1200" cap="none" spc="0" normalizeH="0" baseline="0" noProof="0" dirty="0" smtClean="0">
                <a:ln>
                  <a:noFill/>
                </a:ln>
                <a:solidFill>
                  <a:srgbClr val="FFFFFF"/>
                </a:solidFill>
                <a:effectLst/>
                <a:uLnTx/>
                <a:uFillTx/>
                <a:latin typeface="Calibri"/>
              </a:rPr>
              <a:t>Jika Anda lupa</a:t>
            </a:r>
            <a:r>
              <a:rPr kumimoji="0" lang="zu" sz="900" b="0" i="0" u="none" strike="noStrike" kern="1200" cap="none" spc="0" normalizeH="0" noProof="0" dirty="0" smtClean="0">
                <a:ln>
                  <a:noFill/>
                </a:ln>
                <a:solidFill>
                  <a:srgbClr val="FFFFFF"/>
                </a:solidFill>
                <a:effectLst/>
                <a:uLnTx/>
                <a:uFillTx/>
                <a:latin typeface="Calibri"/>
              </a:rPr>
              <a:t> nama pengguna atau sandi yang sudah dimiliki, Anda dapat membuka </a:t>
            </a:r>
            <a:r>
              <a:rPr kumimoji="0" lang="zu" sz="900" b="0" i="0" u="none" strike="noStrike" kern="1200" cap="none" spc="0" normalizeH="0" noProof="0" dirty="0" smtClean="0">
                <a:ln>
                  <a:noFill/>
                </a:ln>
                <a:solidFill>
                  <a:srgbClr val="FFFFFF"/>
                </a:solidFill>
                <a:effectLst/>
                <a:uLnTx/>
                <a:uFillTx/>
                <a:latin typeface="Calibri"/>
                <a:hlinkClick r:id="rId10"/>
              </a:rPr>
              <a:t>halaman masuk</a:t>
            </a:r>
            <a:r>
              <a:rPr kumimoji="0" lang="zu" sz="900" b="0" i="0" u="none" strike="noStrike" kern="1200" cap="none" spc="0" normalizeH="0" noProof="0" dirty="0" smtClean="0">
                <a:ln>
                  <a:noFill/>
                </a:ln>
                <a:solidFill>
                  <a:srgbClr val="FFFFFF"/>
                </a:solidFill>
                <a:effectLst/>
                <a:uLnTx/>
                <a:uFillTx/>
                <a:latin typeface="Calibri"/>
              </a:rPr>
              <a:t> dan menemukan panduan </a:t>
            </a:r>
            <a:r>
              <a:rPr kumimoji="0" lang="zu" sz="900" b="0" i="0" u="none" strike="noStrike" kern="1200" cap="none" spc="0" normalizeH="0" noProof="0" dirty="0" smtClean="0">
                <a:ln>
                  <a:noFill/>
                </a:ln>
                <a:solidFill>
                  <a:srgbClr val="FFFFFF"/>
                </a:solidFill>
                <a:effectLst/>
                <a:uLnTx/>
                <a:uFillTx/>
                <a:latin typeface="Calibri"/>
                <a:hlinkClick r:id="rId11"/>
              </a:rPr>
              <a:t>DI SINI</a:t>
            </a:r>
            <a:endParaRPr kumimoji="0" lang="pl-PL" sz="900" b="1" i="1" u="none" strike="noStrike" kern="1200" cap="none" spc="0" normalizeH="0" baseline="0" noProof="0" dirty="0">
              <a:ln>
                <a:noFill/>
              </a:ln>
              <a:solidFill>
                <a:srgbClr val="FFFFFF"/>
              </a:solidFill>
              <a:effectLst/>
              <a:uLnTx/>
              <a:uFillTx/>
              <a:latin typeface="Calibri"/>
            </a:endParaRPr>
          </a:p>
        </p:txBody>
      </p:sp>
    </p:spTree>
    <p:extLst>
      <p:ext uri="{BB962C8B-B14F-4D97-AF65-F5344CB8AC3E}">
        <p14:creationId xmlns:p14="http://schemas.microsoft.com/office/powerpoint/2010/main" val="179748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492605" y="1013671"/>
            <a:ext cx="5260696" cy="266117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7453" fontAlgn="auto">
              <a:spcBef>
                <a:spcPts val="0"/>
              </a:spcBef>
              <a:spcAft>
                <a:spcPts val="0"/>
              </a:spcAft>
              <a:defRPr/>
            </a:pPr>
            <a:r>
              <a:rPr lang="zu" sz="2397" dirty="0">
                <a:solidFill>
                  <a:srgbClr val="FFFFFF"/>
                </a:solidFill>
              </a:rPr>
              <a:t>https://service.ariba.com/Supplier.aw/128579051/aw?awh=r&amp;awssk=vUlMjOat&amp;dard=1</a:t>
            </a:r>
            <a:endParaRPr kumimoji="0" lang="en-US" sz="2397" b="0" i="0" u="none" strike="noStrike" kern="1200" cap="none" spc="0" normalizeH="0" baseline="0" noProof="0" dirty="0">
              <a:ln>
                <a:noFill/>
              </a:ln>
              <a:solidFill>
                <a:srgbClr val="FFFFFF"/>
              </a:solidFill>
              <a:effectLst/>
              <a:uLnTx/>
              <a:uFillTx/>
              <a:latin typeface="Calibri"/>
              <a:ea typeface="+mn-ea"/>
              <a:cs typeface="+mn-cs"/>
            </a:endParaRPr>
          </a:p>
        </p:txBody>
      </p:sp>
      <p:sp>
        <p:nvSpPr>
          <p:cNvPr id="50" name="Oval 49"/>
          <p:cNvSpPr/>
          <p:nvPr/>
        </p:nvSpPr>
        <p:spPr>
          <a:xfrm>
            <a:off x="314681" y="917825"/>
            <a:ext cx="360050" cy="3567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u" sz="1400" b="0" i="0" u="none" strike="noStrike" kern="1200" cap="none" spc="0" normalizeH="0" baseline="0" noProof="0" dirty="0" smtClean="0">
                <a:ln>
                  <a:noFill/>
                </a:ln>
                <a:solidFill>
                  <a:srgbClr val="FFFFFF"/>
                </a:solidFill>
                <a:effectLst/>
                <a:uLnTx/>
                <a:uFillTx/>
                <a:latin typeface="Calibri"/>
                <a:ea typeface="+mn-ea"/>
                <a:cs typeface="+mn-cs"/>
              </a:rPr>
              <a:t>1A</a:t>
            </a:r>
            <a:endParaRPr kumimoji="0" lang="en-US" sz="1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9" name="Rectangle 28"/>
          <p:cNvSpPr/>
          <p:nvPr/>
        </p:nvSpPr>
        <p:spPr>
          <a:xfrm>
            <a:off x="6516156" y="4000979"/>
            <a:ext cx="5259194" cy="268693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7453" rtl="0" eaLnBrk="1" fontAlgn="auto" latinLnBrk="0" hangingPunct="1">
              <a:lnSpc>
                <a:spcPct val="100000"/>
              </a:lnSpc>
              <a:spcBef>
                <a:spcPts val="0"/>
              </a:spcBef>
              <a:spcAft>
                <a:spcPts val="0"/>
              </a:spcAft>
              <a:buClrTx/>
              <a:buSzTx/>
              <a:buFontTx/>
              <a:buNone/>
              <a:tabLst/>
              <a:defRPr/>
            </a:pPr>
            <a:endParaRPr kumimoji="0" lang="en-US" sz="2397" b="0" i="0" u="none" strike="noStrike" kern="1200" cap="none" spc="0" normalizeH="0" baseline="0" noProof="0" dirty="0">
              <a:ln>
                <a:noFill/>
              </a:ln>
              <a:solidFill>
                <a:srgbClr val="FFFFFF"/>
              </a:solidFill>
              <a:effectLst/>
              <a:uLnTx/>
              <a:uFillTx/>
              <a:latin typeface="Calibri"/>
              <a:ea typeface="+mn-ea"/>
              <a:cs typeface="+mn-cs"/>
            </a:endParaRPr>
          </a:p>
        </p:txBody>
      </p:sp>
      <p:sp>
        <p:nvSpPr>
          <p:cNvPr id="18" name="Rectangle 17"/>
          <p:cNvSpPr/>
          <p:nvPr/>
        </p:nvSpPr>
        <p:spPr>
          <a:xfrm>
            <a:off x="6516156" y="979355"/>
            <a:ext cx="5259194" cy="263652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7453" rtl="0" eaLnBrk="1" fontAlgn="auto" latinLnBrk="0" hangingPunct="1">
              <a:lnSpc>
                <a:spcPct val="100000"/>
              </a:lnSpc>
              <a:spcBef>
                <a:spcPts val="0"/>
              </a:spcBef>
              <a:spcAft>
                <a:spcPts val="0"/>
              </a:spcAft>
              <a:buClrTx/>
              <a:buSzTx/>
              <a:buFontTx/>
              <a:buNone/>
              <a:tabLst/>
              <a:defRPr/>
            </a:pPr>
            <a:endParaRPr kumimoji="0" lang="en-US" sz="2397"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ext Placeholder 1"/>
          <p:cNvSpPr>
            <a:spLocks noGrp="1"/>
          </p:cNvSpPr>
          <p:nvPr>
            <p:ph type="body" sz="quarter" idx="10"/>
          </p:nvPr>
        </p:nvSpPr>
        <p:spPr>
          <a:xfrm>
            <a:off x="627095" y="383783"/>
            <a:ext cx="10070928" cy="512797"/>
          </a:xfrm>
        </p:spPr>
        <p:txBody>
          <a:bodyPr lIns="0" tIns="0" rIns="0" bIns="0"/>
          <a:lstStyle/>
          <a:p>
            <a:r>
              <a:rPr lang="zu" sz="2800" b="1" dirty="0" smtClean="0"/>
              <a:t>QRC 3: Mendaftar di Ariba Network</a:t>
            </a:r>
          </a:p>
          <a:p>
            <a:endParaRPr lang="en-US" sz="2800" b="1" dirty="0"/>
          </a:p>
        </p:txBody>
      </p:sp>
      <p:pic>
        <p:nvPicPr>
          <p:cNvPr id="8" name="Picture 7"/>
          <p:cNvPicPr>
            <a:picLocks noChangeAspect="1"/>
          </p:cNvPicPr>
          <p:nvPr/>
        </p:nvPicPr>
        <p:blipFill>
          <a:blip r:embed="rId2"/>
          <a:stretch>
            <a:fillRect/>
          </a:stretch>
        </p:blipFill>
        <p:spPr>
          <a:xfrm>
            <a:off x="8536402" y="1268699"/>
            <a:ext cx="3137768" cy="2215705"/>
          </a:xfrm>
          <a:prstGeom prst="rect">
            <a:avLst/>
          </a:prstGeom>
          <a:ln>
            <a:solidFill>
              <a:schemeClr val="tx1"/>
            </a:solidFill>
          </a:ln>
        </p:spPr>
      </p:pic>
      <p:sp>
        <p:nvSpPr>
          <p:cNvPr id="16" name="TextBox 15"/>
          <p:cNvSpPr txBox="1"/>
          <p:nvPr/>
        </p:nvSpPr>
        <p:spPr>
          <a:xfrm>
            <a:off x="5454719" y="2038903"/>
            <a:ext cx="914400" cy="914400"/>
          </a:xfrm>
          <a:prstGeom prst="rect">
            <a:avLst/>
          </a:prstGeom>
        </p:spPr>
        <p:txBody>
          <a:bodyPr vert="horz" wrap="none" lIns="0" tIns="0" rIns="0" bIns="0" spcCol="385658"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Calibri Light" charset="0"/>
              <a:ea typeface="Calibri Light" charset="0"/>
              <a:cs typeface="Calibri Light" charset="0"/>
            </a:endParaRPr>
          </a:p>
        </p:txBody>
      </p:sp>
      <p:sp>
        <p:nvSpPr>
          <p:cNvPr id="19" name="Oval 18"/>
          <p:cNvSpPr/>
          <p:nvPr/>
        </p:nvSpPr>
        <p:spPr>
          <a:xfrm>
            <a:off x="6390849" y="836640"/>
            <a:ext cx="360050" cy="3567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defRPr/>
            </a:pPr>
            <a:r>
              <a:rPr lang="zu" sz="1400" dirty="0">
                <a:solidFill>
                  <a:srgbClr val="FFFFFF"/>
                </a:solidFill>
                <a:latin typeface="Calibri"/>
              </a:rPr>
              <a:t>1B</a:t>
            </a:r>
            <a:endParaRPr lang="en-US" sz="1400" dirty="0">
              <a:solidFill>
                <a:srgbClr val="FFFFFF"/>
              </a:solidFill>
              <a:latin typeface="Calibri"/>
            </a:endParaRPr>
          </a:p>
        </p:txBody>
      </p:sp>
      <p:sp>
        <p:nvSpPr>
          <p:cNvPr id="20" name="Rectangle 19"/>
          <p:cNvSpPr/>
          <p:nvPr/>
        </p:nvSpPr>
        <p:spPr>
          <a:xfrm>
            <a:off x="6751762" y="954174"/>
            <a:ext cx="5025090" cy="101566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
                <a:srgbClr val="009CDD"/>
              </a:buClr>
              <a:buSzPct val="90000"/>
              <a:buFontTx/>
              <a:buNone/>
              <a:tabLst/>
              <a:defRPr/>
            </a:pPr>
            <a:r>
              <a:rPr kumimoji="0" lang="zu" sz="1200" b="1" i="0" u="none" strike="noStrike" kern="1200" cap="none" spc="0" normalizeH="0" baseline="0" noProof="0" dirty="0" smtClean="0">
                <a:ln>
                  <a:noFill/>
                </a:ln>
                <a:solidFill>
                  <a:srgbClr val="00588E">
                    <a:lumMod val="75000"/>
                  </a:srgbClr>
                </a:solidFill>
                <a:effectLst/>
                <a:uLnTx/>
                <a:uFillTx/>
                <a:latin typeface="Calibri"/>
                <a:ea typeface="+mn-ea"/>
                <a:cs typeface="Arial" charset="0"/>
              </a:rPr>
              <a:t>Buka email otomatis berisi undangan untuk aktivitas, lalu klik "View"</a:t>
            </a:r>
          </a:p>
          <a:p>
            <a:pPr marL="0" marR="0" lvl="0" indent="0" algn="l" defTabSz="914400" rtl="0" eaLnBrk="1" fontAlgn="base" latinLnBrk="0" hangingPunct="1">
              <a:lnSpc>
                <a:spcPct val="100000"/>
              </a:lnSpc>
              <a:spcBef>
                <a:spcPct val="0"/>
              </a:spcBef>
              <a:spcAft>
                <a:spcPct val="0"/>
              </a:spcAft>
              <a:buClr>
                <a:srgbClr val="009CDD"/>
              </a:buClr>
              <a:buSzPct val="90000"/>
              <a:buFontTx/>
              <a:buNone/>
              <a:tabLst/>
              <a:defRPr/>
            </a:pPr>
            <a:r>
              <a:t/>
            </a:r>
            <a:br/>
            <a:r>
              <a:t/>
            </a:r>
            <a:br/>
            <a:endParaRPr kumimoji="0" lang="en-US" sz="1200" b="1" i="0" u="none" strike="noStrike" kern="1200" cap="none" spc="0" normalizeH="0" baseline="0" noProof="0" dirty="0">
              <a:ln>
                <a:noFill/>
              </a:ln>
              <a:solidFill>
                <a:srgbClr val="00588E">
                  <a:lumMod val="75000"/>
                </a:srgbClr>
              </a:solidFill>
              <a:effectLst/>
              <a:uLnTx/>
              <a:uFillTx/>
              <a:latin typeface="Calibri"/>
              <a:ea typeface="+mn-ea"/>
              <a:cs typeface="Arial" charset="0"/>
            </a:endParaRPr>
          </a:p>
        </p:txBody>
      </p:sp>
      <p:sp>
        <p:nvSpPr>
          <p:cNvPr id="23" name="Oval 22"/>
          <p:cNvSpPr/>
          <p:nvPr/>
        </p:nvSpPr>
        <p:spPr>
          <a:xfrm>
            <a:off x="5861220" y="1619932"/>
            <a:ext cx="586892" cy="585216"/>
          </a:xfrm>
          <a:prstGeom prst="ellipse">
            <a:avLst/>
          </a:prstGeom>
          <a:solidFill>
            <a:schemeClr val="accent2">
              <a:lumMod val="75000"/>
            </a:schemeClr>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u" sz="1200" b="1" i="0" u="none" strike="noStrike" kern="1200" cap="none" spc="0" normalizeH="0" baseline="0" noProof="0" dirty="0" smtClean="0">
                <a:ln>
                  <a:noFill/>
                </a:ln>
                <a:solidFill>
                  <a:srgbClr val="FFFFFF"/>
                </a:solidFill>
                <a:effectLst/>
                <a:uLnTx/>
                <a:uFillTx/>
                <a:latin typeface="Calibri"/>
                <a:ea typeface="+mn-ea"/>
                <a:cs typeface="+mn-cs"/>
              </a:rPr>
              <a:t>ATAU</a:t>
            </a:r>
            <a:endParaRPr kumimoji="0" lang="en-US" sz="1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25" name="Rectangle 24"/>
          <p:cNvSpPr/>
          <p:nvPr/>
        </p:nvSpPr>
        <p:spPr>
          <a:xfrm>
            <a:off x="9120324" y="2320731"/>
            <a:ext cx="277024" cy="247039"/>
          </a:xfrm>
          <a:prstGeom prst="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 name="Rectangle 27"/>
          <p:cNvSpPr/>
          <p:nvPr/>
        </p:nvSpPr>
        <p:spPr>
          <a:xfrm>
            <a:off x="503238" y="3981691"/>
            <a:ext cx="5259194" cy="268693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7453" rtl="0" eaLnBrk="1" fontAlgn="auto" latinLnBrk="0" hangingPunct="1">
              <a:lnSpc>
                <a:spcPct val="100000"/>
              </a:lnSpc>
              <a:spcBef>
                <a:spcPts val="0"/>
              </a:spcBef>
              <a:spcAft>
                <a:spcPts val="0"/>
              </a:spcAft>
              <a:buClrTx/>
              <a:buSzTx/>
              <a:buFontTx/>
              <a:buNone/>
              <a:tabLst/>
              <a:defRPr/>
            </a:pPr>
            <a:endParaRPr kumimoji="0" lang="en-US" sz="2397" b="0" i="0" u="none" strike="noStrike" kern="1200" cap="none" spc="0" normalizeH="0" baseline="0" noProof="0" dirty="0">
              <a:ln>
                <a:noFill/>
              </a:ln>
              <a:solidFill>
                <a:srgbClr val="FFFFFF"/>
              </a:solidFill>
              <a:effectLst/>
              <a:uLnTx/>
              <a:uFillTx/>
              <a:latin typeface="Calibri"/>
              <a:ea typeface="+mn-ea"/>
              <a:cs typeface="+mn-cs"/>
            </a:endParaRPr>
          </a:p>
        </p:txBody>
      </p:sp>
      <p:sp>
        <p:nvSpPr>
          <p:cNvPr id="30" name="Oval 29"/>
          <p:cNvSpPr/>
          <p:nvPr/>
        </p:nvSpPr>
        <p:spPr>
          <a:xfrm>
            <a:off x="323213" y="3830124"/>
            <a:ext cx="360050" cy="3567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u" sz="1400" b="0" i="0" u="none" strike="noStrike" kern="1200" cap="none" spc="0" normalizeH="0" baseline="0" noProof="0" dirty="0" smtClean="0">
                <a:ln>
                  <a:noFill/>
                </a:ln>
                <a:solidFill>
                  <a:srgbClr val="FFFFFF"/>
                </a:solidFill>
                <a:effectLst/>
                <a:uLnTx/>
                <a:uFillTx/>
                <a:latin typeface="Calibri"/>
                <a:ea typeface="+mn-ea"/>
                <a:cs typeface="+mn-cs"/>
              </a:rPr>
              <a:t>2</a:t>
            </a:r>
            <a:endParaRPr kumimoji="0" lang="en-US" sz="1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2" name="Oval 31"/>
          <p:cNvSpPr/>
          <p:nvPr/>
        </p:nvSpPr>
        <p:spPr>
          <a:xfrm>
            <a:off x="6390849" y="3886841"/>
            <a:ext cx="360050" cy="3567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u" sz="1400" b="0" i="0" u="none" strike="noStrike" kern="1200" cap="none" spc="0" normalizeH="0" baseline="0" noProof="0" dirty="0" smtClean="0">
                <a:ln>
                  <a:noFill/>
                </a:ln>
                <a:solidFill>
                  <a:srgbClr val="FFFFFF"/>
                </a:solidFill>
                <a:effectLst/>
                <a:uLnTx/>
                <a:uFillTx/>
                <a:latin typeface="Calibri"/>
                <a:ea typeface="+mn-ea"/>
                <a:cs typeface="+mn-cs"/>
              </a:rPr>
              <a:t>3</a:t>
            </a:r>
            <a:endParaRPr kumimoji="0" lang="en-US" sz="14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40" name="Straight Arrow Connector 39"/>
          <p:cNvCxnSpPr/>
          <p:nvPr/>
        </p:nvCxnSpPr>
        <p:spPr>
          <a:xfrm>
            <a:off x="3263739" y="3609420"/>
            <a:ext cx="0" cy="37787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5400000">
            <a:off x="6333876" y="679742"/>
            <a:ext cx="385709" cy="6257979"/>
          </a:xfrm>
          <a:prstGeom prst="bentConnector3">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ular Callout 44"/>
          <p:cNvSpPr/>
          <p:nvPr/>
        </p:nvSpPr>
        <p:spPr>
          <a:xfrm>
            <a:off x="6690693" y="2091887"/>
            <a:ext cx="1732048" cy="1097403"/>
          </a:xfrm>
          <a:prstGeom prst="wedgeRectCallout">
            <a:avLst>
              <a:gd name="adj1" fmla="val 77849"/>
              <a:gd name="adj2" fmla="val 4528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zu" sz="1200" b="0" i="0" u="none" strike="noStrike" kern="1200" cap="none" spc="0" normalizeH="0" baseline="0" noProof="0" dirty="0" smtClean="0">
                <a:ln>
                  <a:noFill/>
                </a:ln>
                <a:solidFill>
                  <a:srgbClr val="FFFFFF"/>
                </a:solidFill>
                <a:effectLst/>
                <a:uLnTx/>
                <a:uFillTx/>
                <a:latin typeface="Calibri"/>
                <a:ea typeface="+mn-ea"/>
                <a:cs typeface="+mn-cs"/>
              </a:rPr>
              <a:t>Jika Anda memiliki pertanyaan tentang menanggapi RFQ, buka </a:t>
            </a:r>
            <a:r>
              <a:rPr lang="zu" sz="1200" b="1" i="1" dirty="0" smtClean="0">
                <a:solidFill>
                  <a:srgbClr val="FFFFFF"/>
                </a:solidFill>
              </a:rPr>
              <a:t>"QRC 5: </a:t>
            </a:r>
            <a:r>
              <a:rPr kumimoji="0" lang="zu" sz="1200" b="1" i="1" u="none" strike="noStrike" kern="1200" cap="none" spc="0" normalizeH="0" baseline="0" noProof="0" dirty="0" smtClean="0">
                <a:ln>
                  <a:noFill/>
                </a:ln>
                <a:solidFill>
                  <a:srgbClr val="FFFFFF"/>
                </a:solidFill>
                <a:effectLst/>
                <a:uLnTx/>
                <a:uFillTx/>
                <a:latin typeface="Calibri"/>
              </a:rPr>
              <a:t>Cara menanggapi RFQ"</a:t>
            </a:r>
            <a:endParaRPr kumimoji="0" lang="pl-PL" sz="1200" b="1" i="1" u="none" strike="noStrike" kern="1200" cap="none" spc="0" normalizeH="0" baseline="0" noProof="0" dirty="0">
              <a:ln>
                <a:noFill/>
              </a:ln>
              <a:solidFill>
                <a:srgbClr val="FFFFFF"/>
              </a:solidFill>
              <a:effectLst/>
              <a:uLnTx/>
              <a:uFillTx/>
              <a:latin typeface="Calibri"/>
            </a:endParaRPr>
          </a:p>
        </p:txBody>
      </p:sp>
      <p:pic>
        <p:nvPicPr>
          <p:cNvPr id="46" name="Picture 45"/>
          <p:cNvPicPr>
            <a:picLocks noChangeAspect="1"/>
          </p:cNvPicPr>
          <p:nvPr/>
        </p:nvPicPr>
        <p:blipFill>
          <a:blip r:embed="rId3"/>
          <a:stretch>
            <a:fillRect/>
          </a:stretch>
        </p:blipFill>
        <p:spPr>
          <a:xfrm>
            <a:off x="1365530" y="1319747"/>
            <a:ext cx="2778262" cy="2209516"/>
          </a:xfrm>
          <a:prstGeom prst="rect">
            <a:avLst/>
          </a:prstGeom>
          <a:ln>
            <a:solidFill>
              <a:schemeClr val="tx1"/>
            </a:solidFill>
          </a:ln>
        </p:spPr>
      </p:pic>
      <p:sp>
        <p:nvSpPr>
          <p:cNvPr id="47" name="Rectangle 46"/>
          <p:cNvSpPr/>
          <p:nvPr/>
        </p:nvSpPr>
        <p:spPr>
          <a:xfrm>
            <a:off x="647258" y="980660"/>
            <a:ext cx="4936734" cy="49244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
                <a:srgbClr val="009CDD"/>
              </a:buClr>
              <a:buSzPct val="90000"/>
              <a:buFontTx/>
              <a:buNone/>
              <a:tabLst/>
              <a:defRPr/>
            </a:pPr>
            <a:r>
              <a:rPr kumimoji="0" lang="zu" sz="1200" b="1" i="0" u="none" strike="noStrike" kern="1200" cap="none" spc="0" normalizeH="0" baseline="0" noProof="0" dirty="0" smtClean="0">
                <a:ln>
                  <a:noFill/>
                </a:ln>
                <a:solidFill>
                  <a:srgbClr val="00588E">
                    <a:lumMod val="75000"/>
                  </a:srgbClr>
                </a:solidFill>
                <a:effectLst/>
                <a:uLnTx/>
                <a:uFillTx/>
                <a:latin typeface="Calibri"/>
                <a:ea typeface="+mn-ea"/>
                <a:cs typeface="Arial" charset="0"/>
              </a:rPr>
              <a:t>Buka email otomatis berisi undangan dan klik “click here"</a:t>
            </a:r>
            <a:endParaRPr kumimoji="0" lang="en-US" sz="1200" b="1" i="0" u="none" strike="noStrike" kern="1200" cap="none" spc="0" normalizeH="0" baseline="0" noProof="0" dirty="0">
              <a:ln>
                <a:noFill/>
              </a:ln>
              <a:solidFill>
                <a:srgbClr val="00588E">
                  <a:lumMod val="75000"/>
                </a:srgbClr>
              </a:solidFill>
              <a:effectLst/>
              <a:uLnTx/>
              <a:uFillTx/>
              <a:latin typeface="Calibri"/>
              <a:ea typeface="+mn-ea"/>
              <a:cs typeface="Arial" charset="0"/>
            </a:endParaRPr>
          </a:p>
          <a:p>
            <a:pPr marL="0" marR="0" lvl="0" indent="0" algn="l" defTabSz="914400" rtl="0" eaLnBrk="1" fontAlgn="base" latinLnBrk="0" hangingPunct="1">
              <a:lnSpc>
                <a:spcPct val="100000"/>
              </a:lnSpc>
              <a:spcBef>
                <a:spcPct val="0"/>
              </a:spcBef>
              <a:spcAft>
                <a:spcPct val="0"/>
              </a:spcAft>
              <a:buClr>
                <a:srgbClr val="009CDD"/>
              </a:buClr>
              <a:buSzPct val="90000"/>
              <a:buFontTx/>
              <a:buNone/>
              <a:tabLst/>
              <a:defRPr/>
            </a:pPr>
            <a:endParaRPr kumimoji="0" lang="en-US" sz="1400" b="1" i="0" u="none" strike="noStrike" kern="1200" cap="none" spc="0" normalizeH="0" baseline="0" noProof="0" dirty="0">
              <a:ln>
                <a:noFill/>
              </a:ln>
              <a:solidFill>
                <a:srgbClr val="00588E">
                  <a:lumMod val="75000"/>
                </a:srgbClr>
              </a:solidFill>
              <a:effectLst/>
              <a:uLnTx/>
              <a:uFillTx/>
              <a:latin typeface="Calibri"/>
              <a:ea typeface="+mn-ea"/>
              <a:cs typeface="Arial" charset="0"/>
            </a:endParaRPr>
          </a:p>
        </p:txBody>
      </p:sp>
      <p:sp>
        <p:nvSpPr>
          <p:cNvPr id="48" name="Rectangle 47"/>
          <p:cNvSpPr/>
          <p:nvPr/>
        </p:nvSpPr>
        <p:spPr>
          <a:xfrm>
            <a:off x="1863356" y="2463684"/>
            <a:ext cx="396411" cy="166262"/>
          </a:xfrm>
          <a:prstGeom prst="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2" name="Rectangle 51"/>
          <p:cNvSpPr/>
          <p:nvPr/>
        </p:nvSpPr>
        <p:spPr>
          <a:xfrm>
            <a:off x="3132549" y="4467274"/>
            <a:ext cx="556614" cy="135548"/>
          </a:xfrm>
          <a:prstGeom prst="rect">
            <a:avLst/>
          </a:prstGeom>
          <a:solidFill>
            <a:srgbClr val="C00000">
              <a:alpha val="47059"/>
            </a:srgbClr>
          </a:solidFill>
          <a:ln>
            <a:solidFill>
              <a:srgbClr val="C00000">
                <a:alpha val="27843"/>
              </a:srgb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u" sz="500" b="1" i="0" u="none" strike="noStrike" kern="1200" cap="none" spc="0" normalizeH="0" baseline="0" noProof="0" dirty="0" smtClean="0">
                <a:ln>
                  <a:noFill/>
                </a:ln>
                <a:solidFill>
                  <a:srgbClr val="FFFFFF"/>
                </a:solidFill>
                <a:effectLst/>
                <a:uLnTx/>
                <a:uFillTx/>
                <a:latin typeface="Calibri"/>
                <a:ea typeface="+mn-ea"/>
                <a:cs typeface="+mn-cs"/>
              </a:rPr>
              <a:t>PUSAT BANTUAN</a:t>
            </a:r>
            <a:endParaRPr kumimoji="0" lang="en-US" sz="500" b="1"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55" name="Straight Arrow Connector 54"/>
          <p:cNvCxnSpPr/>
          <p:nvPr/>
        </p:nvCxnSpPr>
        <p:spPr>
          <a:xfrm>
            <a:off x="5546402" y="5325160"/>
            <a:ext cx="897744" cy="1928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87312" y="3987642"/>
            <a:ext cx="5025090"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
                <a:srgbClr val="009CDD"/>
              </a:buClr>
              <a:buSzPct val="90000"/>
              <a:buFontTx/>
              <a:buNone/>
              <a:tabLst/>
              <a:defRPr/>
            </a:pPr>
            <a:r>
              <a:rPr kumimoji="0" lang="zu" sz="1200" b="1" i="0" u="none" strike="noStrike" kern="1200" cap="none" spc="0" normalizeH="0" baseline="0" noProof="0" dirty="0" smtClean="0">
                <a:ln>
                  <a:noFill/>
                </a:ln>
                <a:solidFill>
                  <a:srgbClr val="00588E">
                    <a:lumMod val="75000"/>
                  </a:srgbClr>
                </a:solidFill>
                <a:effectLst/>
                <a:uLnTx/>
                <a:uFillTx/>
                <a:latin typeface="Calibri"/>
                <a:ea typeface="+mn-ea"/>
                <a:cs typeface="Arial" charset="0"/>
              </a:rPr>
              <a:t>Klik "Sign Up" dan selesaikan pendaftaran akun pengguna Ariba Commerce Cloud</a:t>
            </a:r>
            <a:endParaRPr kumimoji="0" lang="en-US" sz="1200" b="1" i="0" u="none" strike="noStrike" kern="1200" cap="none" spc="0" normalizeH="0" baseline="0" noProof="0" dirty="0">
              <a:ln>
                <a:noFill/>
              </a:ln>
              <a:solidFill>
                <a:srgbClr val="00588E">
                  <a:lumMod val="75000"/>
                </a:srgbClr>
              </a:solidFill>
              <a:effectLst/>
              <a:uLnTx/>
              <a:uFillTx/>
              <a:latin typeface="Calibri"/>
              <a:ea typeface="+mn-ea"/>
              <a:cs typeface="Arial" charset="0"/>
            </a:endParaRPr>
          </a:p>
        </p:txBody>
      </p:sp>
      <p:pic>
        <p:nvPicPr>
          <p:cNvPr id="34" name="Picture 33"/>
          <p:cNvPicPr>
            <a:picLocks noChangeAspect="1"/>
          </p:cNvPicPr>
          <p:nvPr/>
        </p:nvPicPr>
        <p:blipFill>
          <a:blip r:embed="rId4"/>
          <a:stretch>
            <a:fillRect/>
          </a:stretch>
        </p:blipFill>
        <p:spPr>
          <a:xfrm>
            <a:off x="1595436" y="4290471"/>
            <a:ext cx="2523347" cy="2263543"/>
          </a:xfrm>
          <a:prstGeom prst="rect">
            <a:avLst/>
          </a:prstGeom>
          <a:ln>
            <a:solidFill>
              <a:schemeClr val="tx1"/>
            </a:solidFill>
          </a:ln>
        </p:spPr>
      </p:pic>
      <p:sp>
        <p:nvSpPr>
          <p:cNvPr id="51" name="Rectangular Callout 50"/>
          <p:cNvSpPr/>
          <p:nvPr/>
        </p:nvSpPr>
        <p:spPr>
          <a:xfrm>
            <a:off x="4270199" y="5614167"/>
            <a:ext cx="1385803" cy="969890"/>
          </a:xfrm>
          <a:prstGeom prst="wedgeRectCallout">
            <a:avLst>
              <a:gd name="adj1" fmla="val -74115"/>
              <a:gd name="adj2" fmla="val -169058"/>
            </a:avLst>
          </a:prstGeom>
          <a:solidFill>
            <a:srgbClr val="C00000">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u" sz="1100" b="0" i="0" u="none" strike="noStrike" kern="1200" cap="none" spc="0" normalizeH="0" baseline="0" noProof="0" dirty="0">
                <a:ln>
                  <a:noFill/>
                </a:ln>
                <a:solidFill>
                  <a:srgbClr val="FFFFFF"/>
                </a:solidFill>
                <a:effectLst/>
                <a:uLnTx/>
                <a:uFillTx/>
                <a:latin typeface="Calibri"/>
                <a:ea typeface="+mn-ea"/>
                <a:cs typeface="+mn-cs"/>
              </a:rPr>
              <a:t>Jika terjadi masalah saat melakukan pendaftaran, Anda dapat mengunjungi PUSAT BANTUAN</a:t>
            </a:r>
            <a:endParaRPr kumimoji="0" lang="pl-PL" sz="11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1" name="Rectangle 40"/>
          <p:cNvSpPr/>
          <p:nvPr/>
        </p:nvSpPr>
        <p:spPr>
          <a:xfrm>
            <a:off x="3567712" y="4262481"/>
            <a:ext cx="556614" cy="135548"/>
          </a:xfrm>
          <a:prstGeom prst="rect">
            <a:avLst/>
          </a:prstGeom>
          <a:solidFill>
            <a:srgbClr val="C00000">
              <a:alpha val="47059"/>
            </a:srgbClr>
          </a:solidFill>
          <a:ln>
            <a:solidFill>
              <a:srgbClr val="C00000">
                <a:alpha val="27843"/>
              </a:srgb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u" sz="500" b="1" i="0" u="none" strike="noStrike" kern="1200" cap="none" spc="0" normalizeH="0" baseline="0" noProof="0" dirty="0" smtClean="0">
                <a:ln>
                  <a:noFill/>
                </a:ln>
                <a:solidFill>
                  <a:srgbClr val="FFFFFF"/>
                </a:solidFill>
                <a:effectLst/>
                <a:uLnTx/>
                <a:uFillTx/>
                <a:latin typeface="Calibri"/>
                <a:ea typeface="+mn-ea"/>
                <a:cs typeface="+mn-cs"/>
              </a:rPr>
              <a:t>PUSAT BANTUAN</a:t>
            </a:r>
            <a:endParaRPr kumimoji="0" lang="en-US" sz="5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43" name="Picture 42"/>
          <p:cNvPicPr>
            <a:picLocks noChangeAspect="1"/>
          </p:cNvPicPr>
          <p:nvPr/>
        </p:nvPicPr>
        <p:blipFill>
          <a:blip r:embed="rId5"/>
          <a:stretch>
            <a:fillRect/>
          </a:stretch>
        </p:blipFill>
        <p:spPr>
          <a:xfrm>
            <a:off x="6841506" y="4258292"/>
            <a:ext cx="4770781" cy="2288163"/>
          </a:xfrm>
          <a:prstGeom prst="rect">
            <a:avLst/>
          </a:prstGeom>
          <a:ln>
            <a:solidFill>
              <a:schemeClr val="tx1"/>
            </a:solidFill>
          </a:ln>
        </p:spPr>
      </p:pic>
      <p:sp>
        <p:nvSpPr>
          <p:cNvPr id="58" name="Rectangle 57"/>
          <p:cNvSpPr/>
          <p:nvPr/>
        </p:nvSpPr>
        <p:spPr>
          <a:xfrm>
            <a:off x="6827960" y="4001586"/>
            <a:ext cx="5025090"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
                <a:srgbClr val="009CDD"/>
              </a:buClr>
              <a:buSzPct val="90000"/>
              <a:buFontTx/>
              <a:buNone/>
              <a:tabLst/>
              <a:defRPr/>
            </a:pPr>
            <a:r>
              <a:rPr kumimoji="0" lang="zu" sz="1200" b="1" i="0" u="none" strike="noStrike" kern="1200" cap="none" spc="0" normalizeH="0" baseline="0" noProof="0" dirty="0" smtClean="0">
                <a:ln>
                  <a:noFill/>
                </a:ln>
                <a:solidFill>
                  <a:srgbClr val="00588E">
                    <a:lumMod val="75000"/>
                  </a:srgbClr>
                </a:solidFill>
                <a:effectLst/>
                <a:uLnTx/>
                <a:uFillTx/>
                <a:latin typeface="Calibri"/>
                <a:ea typeface="+mn-ea"/>
                <a:cs typeface="Arial" charset="0"/>
              </a:rPr>
              <a:t>Lengkapi informasi Perusahaan dasar dan informasi Akun Pengguna</a:t>
            </a:r>
            <a:endParaRPr kumimoji="0" lang="en-US" sz="1200" b="1" i="0" u="none" strike="noStrike" kern="1200" cap="none" spc="0" normalizeH="0" baseline="0" noProof="0" dirty="0">
              <a:ln>
                <a:noFill/>
              </a:ln>
              <a:solidFill>
                <a:srgbClr val="00588E">
                  <a:lumMod val="75000"/>
                </a:srgbClr>
              </a:solidFill>
              <a:effectLst/>
              <a:uLnTx/>
              <a:uFillTx/>
              <a:latin typeface="Calibri"/>
              <a:ea typeface="+mn-ea"/>
              <a:cs typeface="Arial" charset="0"/>
            </a:endParaRPr>
          </a:p>
        </p:txBody>
      </p:sp>
      <p:sp>
        <p:nvSpPr>
          <p:cNvPr id="59" name="Rectangle 58"/>
          <p:cNvSpPr/>
          <p:nvPr/>
        </p:nvSpPr>
        <p:spPr>
          <a:xfrm>
            <a:off x="9841596" y="4938571"/>
            <a:ext cx="1742115" cy="80903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u" sz="1200" dirty="0">
                <a:solidFill>
                  <a:srgbClr val="FFFFFF"/>
                </a:solidFill>
                <a:latin typeface="Calibri"/>
              </a:rPr>
              <a:t>Setelah mengeklik "submit", akun Anda dibuat dan dihubungkan dengan Royal Philips</a:t>
            </a:r>
            <a:endParaRPr lang="en-US" sz="1200" dirty="0">
              <a:solidFill>
                <a:srgbClr val="FFFFFF"/>
              </a:solidFill>
              <a:latin typeface="Calibri"/>
            </a:endParaRPr>
          </a:p>
        </p:txBody>
      </p:sp>
      <p:sp>
        <p:nvSpPr>
          <p:cNvPr id="60" name="Rectangular Callout 59"/>
          <p:cNvSpPr/>
          <p:nvPr/>
        </p:nvSpPr>
        <p:spPr>
          <a:xfrm>
            <a:off x="8299127" y="4363963"/>
            <a:ext cx="1371940" cy="1036599"/>
          </a:xfrm>
          <a:prstGeom prst="wedgeRectCallout">
            <a:avLst>
              <a:gd name="adj1" fmla="val 147912"/>
              <a:gd name="adj2" fmla="val -48086"/>
            </a:avLst>
          </a:prstGeom>
          <a:solidFill>
            <a:srgbClr val="C00000">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u" sz="1100" b="0" i="0" u="none" strike="noStrike" kern="1200" cap="none" spc="0" normalizeH="0" baseline="0" noProof="0" dirty="0">
                <a:ln>
                  <a:noFill/>
                </a:ln>
                <a:solidFill>
                  <a:srgbClr val="FFFFFF"/>
                </a:solidFill>
                <a:effectLst/>
                <a:uLnTx/>
                <a:uFillTx/>
                <a:latin typeface="Calibri"/>
                <a:ea typeface="+mn-ea"/>
                <a:cs typeface="+mn-cs"/>
              </a:rPr>
              <a:t>Jika terjadi masalah saat melakukan pendaftaran, Anda dapat mengunjungi PUSAT BANTUAN</a:t>
            </a:r>
            <a:endParaRPr kumimoji="0" lang="pl-PL" sz="11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1" name="Rectangle 60"/>
          <p:cNvSpPr/>
          <p:nvPr/>
        </p:nvSpPr>
        <p:spPr>
          <a:xfrm>
            <a:off x="11057677" y="4250701"/>
            <a:ext cx="540735" cy="143285"/>
          </a:xfrm>
          <a:prstGeom prst="rect">
            <a:avLst/>
          </a:prstGeom>
          <a:solidFill>
            <a:srgbClr val="C00000">
              <a:alpha val="47059"/>
            </a:srgbClr>
          </a:solidFill>
          <a:ln>
            <a:solidFill>
              <a:srgbClr val="C00000">
                <a:alpha val="27843"/>
              </a:srgb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u" sz="500" b="1" i="0" u="none" strike="noStrike" kern="1200" cap="none" spc="0" normalizeH="0" baseline="0" noProof="0" dirty="0" smtClean="0">
                <a:ln>
                  <a:noFill/>
                </a:ln>
                <a:solidFill>
                  <a:srgbClr val="FFFFFF"/>
                </a:solidFill>
                <a:effectLst/>
                <a:uLnTx/>
                <a:uFillTx/>
                <a:latin typeface="Calibri"/>
                <a:ea typeface="+mn-ea"/>
                <a:cs typeface="+mn-cs"/>
              </a:rPr>
              <a:t>PUSAT BANTUAN</a:t>
            </a:r>
            <a:endParaRPr kumimoji="0" lang="en-US" sz="5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35" name="Picture 34"/>
          <p:cNvPicPr>
            <a:picLocks noChangeAspect="1"/>
          </p:cNvPicPr>
          <p:nvPr/>
        </p:nvPicPr>
        <p:blipFill>
          <a:blip r:embed="rId6"/>
          <a:stretch>
            <a:fillRect/>
          </a:stretch>
        </p:blipFill>
        <p:spPr>
          <a:xfrm>
            <a:off x="2981921" y="4967047"/>
            <a:ext cx="956433" cy="336664"/>
          </a:xfrm>
          <a:prstGeom prst="rect">
            <a:avLst/>
          </a:prstGeom>
        </p:spPr>
      </p:pic>
      <p:pic>
        <p:nvPicPr>
          <p:cNvPr id="37" name="Picture 36"/>
          <p:cNvPicPr>
            <a:picLocks noChangeAspect="1"/>
          </p:cNvPicPr>
          <p:nvPr/>
        </p:nvPicPr>
        <p:blipFill>
          <a:blip r:embed="rId7"/>
          <a:stretch>
            <a:fillRect/>
          </a:stretch>
        </p:blipFill>
        <p:spPr>
          <a:xfrm>
            <a:off x="3431941" y="5232456"/>
            <a:ext cx="534670" cy="801004"/>
          </a:xfrm>
          <a:prstGeom prst="rect">
            <a:avLst/>
          </a:prstGeom>
        </p:spPr>
      </p:pic>
      <p:sp>
        <p:nvSpPr>
          <p:cNvPr id="38" name="Rectangular Callout 37"/>
          <p:cNvSpPr/>
          <p:nvPr/>
        </p:nvSpPr>
        <p:spPr>
          <a:xfrm>
            <a:off x="8762522" y="5842587"/>
            <a:ext cx="1430110" cy="562726"/>
          </a:xfrm>
          <a:prstGeom prst="wedgeRectCallout">
            <a:avLst>
              <a:gd name="adj1" fmla="val -96429"/>
              <a:gd name="adj2" fmla="val -4730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u" sz="900" dirty="0">
                <a:solidFill>
                  <a:srgbClr val="FFFFFF"/>
                </a:solidFill>
              </a:rPr>
              <a:t>Hanya bidang yang ditandai dengan tanda bintang</a:t>
            </a:r>
            <a:r>
              <a:rPr lang="zu" sz="900" dirty="0" smtClean="0">
                <a:solidFill>
                  <a:srgbClr val="FFFFFF"/>
                </a:solidFill>
              </a:rPr>
              <a:t> (*) yang harus diisi</a:t>
            </a:r>
          </a:p>
        </p:txBody>
      </p:sp>
      <p:sp>
        <p:nvSpPr>
          <p:cNvPr id="39" name="Rectangular Callout 38"/>
          <p:cNvSpPr/>
          <p:nvPr/>
        </p:nvSpPr>
        <p:spPr>
          <a:xfrm>
            <a:off x="3856110" y="2224450"/>
            <a:ext cx="1785364" cy="1185815"/>
          </a:xfrm>
          <a:prstGeom prst="wedgeRectCallout">
            <a:avLst>
              <a:gd name="adj1" fmla="val -93770"/>
              <a:gd name="adj2" fmla="val 3397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u" sz="800" dirty="0" smtClean="0">
                <a:solidFill>
                  <a:srgbClr val="FFFFFF"/>
                </a:solidFill>
                <a:latin typeface="Calibri"/>
              </a:rPr>
              <a:t>Jika Anda membuka tautan tersebut, pastikan untuk menyelesaikan pendaftaran dalam satu sesi. Membuka ulang tautan dapat mengakibatkan kesalahan browser – dalam hal ini, </a:t>
            </a:r>
            <a:r>
              <a:rPr lang="zu" sz="800" dirty="0">
                <a:solidFill>
                  <a:srgbClr val="FFFFFF"/>
                </a:solidFill>
              </a:rPr>
              <a:t>coba hapus riwayat browser Anda (lihat di sini: </a:t>
            </a:r>
            <a:r>
              <a:rPr lang="zu" sz="800" dirty="0">
                <a:solidFill>
                  <a:srgbClr val="FFFFFF"/>
                </a:solidFill>
                <a:hlinkClick r:id="rId8"/>
              </a:rPr>
              <a:t>TAUTAN</a:t>
            </a:r>
            <a:r>
              <a:rPr lang="zu" sz="800" dirty="0" smtClean="0">
                <a:solidFill>
                  <a:srgbClr val="FFFFFF"/>
                </a:solidFill>
              </a:rPr>
              <a:t>) atau </a:t>
            </a:r>
            <a:r>
              <a:rPr lang="zu" sz="800" dirty="0" smtClean="0">
                <a:solidFill>
                  <a:srgbClr val="FFFFFF"/>
                </a:solidFill>
                <a:latin typeface="Calibri"/>
              </a:rPr>
              <a:t>hubungi Dukungan Pelanggan SAP Ariba melalui Pusat Bantuan.</a:t>
            </a:r>
            <a:endParaRPr kumimoji="0" lang="pl-PL" sz="800" b="1" i="1" u="none" strike="noStrike" kern="1200" cap="none" spc="0" normalizeH="0" baseline="0" noProof="0" dirty="0">
              <a:ln>
                <a:noFill/>
              </a:ln>
              <a:solidFill>
                <a:srgbClr val="FFFFFF"/>
              </a:solidFill>
              <a:effectLst/>
              <a:uLnTx/>
              <a:uFillTx/>
              <a:latin typeface="Calibri"/>
            </a:endParaRPr>
          </a:p>
        </p:txBody>
      </p:sp>
      <p:sp>
        <p:nvSpPr>
          <p:cNvPr id="42" name="Rectangular Callout 41"/>
          <p:cNvSpPr/>
          <p:nvPr/>
        </p:nvSpPr>
        <p:spPr>
          <a:xfrm>
            <a:off x="3867994" y="1315551"/>
            <a:ext cx="1773480" cy="850353"/>
          </a:xfrm>
          <a:prstGeom prst="wedgeRectCallout">
            <a:avLst>
              <a:gd name="adj1" fmla="val -91529"/>
              <a:gd name="adj2" fmla="val 5656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zu" sz="900" b="0" i="0" u="none" strike="noStrike" kern="1200" cap="none" spc="0" normalizeH="0" baseline="0" noProof="0" dirty="0" smtClean="0">
                <a:ln>
                  <a:noFill/>
                </a:ln>
                <a:solidFill>
                  <a:srgbClr val="FFFFFF"/>
                </a:solidFill>
                <a:effectLst/>
                <a:uLnTx/>
                <a:uFillTx/>
                <a:latin typeface="Calibri"/>
              </a:rPr>
              <a:t>Sebelum membuka tautan, pastikan untuk menggunakan</a:t>
            </a:r>
            <a:r>
              <a:rPr kumimoji="0" lang="zu" sz="900" b="0" i="0" u="none" strike="noStrike" kern="1200" cap="none" spc="0" normalizeH="0" noProof="0" dirty="0" smtClean="0">
                <a:ln>
                  <a:noFill/>
                </a:ln>
                <a:solidFill>
                  <a:srgbClr val="FFFFFF"/>
                </a:solidFill>
                <a:effectLst/>
                <a:uLnTx/>
                <a:uFillTx/>
                <a:latin typeface="Calibri"/>
              </a:rPr>
              <a:t> browser yang direkomendasikan (lihat di sini: </a:t>
            </a:r>
            <a:r>
              <a:rPr kumimoji="0" lang="zu" sz="900" b="0" i="0" u="none" strike="noStrike" kern="1200" cap="none" spc="0" normalizeH="0" noProof="0" dirty="0" smtClean="0">
                <a:ln>
                  <a:noFill/>
                </a:ln>
                <a:solidFill>
                  <a:srgbClr val="FFFFFF"/>
                </a:solidFill>
                <a:effectLst/>
                <a:uLnTx/>
                <a:uFillTx/>
                <a:latin typeface="Calibri"/>
                <a:hlinkClick r:id="rId9"/>
              </a:rPr>
              <a:t>TAUTAN</a:t>
            </a:r>
            <a:r>
              <a:rPr kumimoji="0" lang="zu" sz="900" b="0" i="0" u="none" strike="noStrike" kern="1200" cap="none" spc="0" normalizeH="0" noProof="0" dirty="0" smtClean="0">
                <a:ln>
                  <a:noFill/>
                </a:ln>
                <a:solidFill>
                  <a:srgbClr val="FFFFFF"/>
                </a:solidFill>
                <a:effectLst/>
                <a:uLnTx/>
                <a:uFillTx/>
                <a:latin typeface="Calibri"/>
              </a:rPr>
              <a:t>).</a:t>
            </a:r>
            <a:endParaRPr kumimoji="0" lang="pl-PL" sz="900" b="1" i="1" u="none" strike="noStrike" kern="1200" cap="none" spc="0" normalizeH="0" baseline="0" noProof="0" dirty="0">
              <a:ln>
                <a:noFill/>
              </a:ln>
              <a:solidFill>
                <a:srgbClr val="FFFFFF"/>
              </a:solidFill>
              <a:effectLst/>
              <a:uLnTx/>
              <a:uFillTx/>
              <a:latin typeface="Calibri"/>
            </a:endParaRPr>
          </a:p>
        </p:txBody>
      </p:sp>
    </p:spTree>
    <p:extLst>
      <p:ext uri="{BB962C8B-B14F-4D97-AF65-F5344CB8AC3E}">
        <p14:creationId xmlns:p14="http://schemas.microsoft.com/office/powerpoint/2010/main" val="328512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p:txBody>
          <a:bodyPr lIns="0" tIns="0" rIns="0" bIns="0"/>
          <a:lstStyle/>
          <a:p>
            <a:r>
              <a:rPr lang="zu" sz="2400" b="1" dirty="0" smtClean="0"/>
              <a:t>QRC 4: Menghubungi untuk mendapatkan bantuan Ariba Guided Buying (1/2)</a:t>
            </a:r>
            <a:endParaRPr lang="en-US" sz="2400" b="1" dirty="0"/>
          </a:p>
          <a:p>
            <a:endParaRPr lang="en-US" sz="2400" b="1" dirty="0"/>
          </a:p>
        </p:txBody>
      </p:sp>
      <p:grpSp>
        <p:nvGrpSpPr>
          <p:cNvPr id="5" name="Group 4"/>
          <p:cNvGrpSpPr/>
          <p:nvPr/>
        </p:nvGrpSpPr>
        <p:grpSpPr>
          <a:xfrm>
            <a:off x="615302" y="1406926"/>
            <a:ext cx="10755577" cy="4598880"/>
            <a:chOff x="533400" y="1573481"/>
            <a:chExt cx="8077200" cy="3599636"/>
          </a:xfrm>
        </p:grpSpPr>
        <p:grpSp>
          <p:nvGrpSpPr>
            <p:cNvPr id="6" name="Group 5"/>
            <p:cNvGrpSpPr/>
            <p:nvPr/>
          </p:nvGrpSpPr>
          <p:grpSpPr>
            <a:xfrm>
              <a:off x="533400" y="1573481"/>
              <a:ext cx="2514600" cy="3599636"/>
              <a:chOff x="685800" y="1573481"/>
              <a:chExt cx="2514600" cy="3599636"/>
            </a:xfrm>
          </p:grpSpPr>
          <p:sp>
            <p:nvSpPr>
              <p:cNvPr id="31" name="Rectangle 30"/>
              <p:cNvSpPr/>
              <p:nvPr/>
            </p:nvSpPr>
            <p:spPr>
              <a:xfrm>
                <a:off x="685800" y="1573481"/>
                <a:ext cx="2514600" cy="3599636"/>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359" indent="-171359" algn="ctr">
                  <a:lnSpc>
                    <a:spcPct val="110000"/>
                  </a:lnSpc>
                  <a:buClr>
                    <a:schemeClr val="bg1"/>
                  </a:buClr>
                  <a:buSzPct val="90000"/>
                </a:pPr>
                <a:endParaRPr lang="en-US" sz="2397" b="1" dirty="0">
                  <a:solidFill>
                    <a:schemeClr val="bg1"/>
                  </a:solidFill>
                </a:endParaRPr>
              </a:p>
              <a:p>
                <a:pPr marL="171359" indent="-171359" algn="ctr">
                  <a:lnSpc>
                    <a:spcPct val="110000"/>
                  </a:lnSpc>
                  <a:buClr>
                    <a:schemeClr val="bg1"/>
                  </a:buClr>
                  <a:buSzPct val="90000"/>
                </a:pPr>
                <a:endParaRPr lang="en-US" sz="2397" b="1" dirty="0">
                  <a:solidFill>
                    <a:schemeClr val="bg1"/>
                  </a:solidFill>
                </a:endParaRPr>
              </a:p>
              <a:p>
                <a:pPr marL="171359" indent="-171359" algn="ctr">
                  <a:lnSpc>
                    <a:spcPct val="110000"/>
                  </a:lnSpc>
                  <a:buClr>
                    <a:schemeClr val="bg1"/>
                  </a:buClr>
                  <a:buSzPct val="90000"/>
                </a:pPr>
                <a:endParaRPr lang="en-US" sz="2397" b="1" dirty="0">
                  <a:solidFill>
                    <a:schemeClr val="bg1"/>
                  </a:solidFill>
                </a:endParaRPr>
              </a:p>
              <a:p>
                <a:pPr marL="171359" indent="-171359" algn="ctr">
                  <a:lnSpc>
                    <a:spcPct val="110000"/>
                  </a:lnSpc>
                  <a:buClr>
                    <a:schemeClr val="bg1"/>
                  </a:buClr>
                  <a:buSzPct val="90000"/>
                </a:pPr>
                <a:endParaRPr lang="en-US" sz="2397" b="1" dirty="0">
                  <a:solidFill>
                    <a:schemeClr val="bg1"/>
                  </a:solidFill>
                </a:endParaRPr>
              </a:p>
              <a:p>
                <a:pPr marL="171359" indent="-171359" algn="ctr">
                  <a:lnSpc>
                    <a:spcPct val="110000"/>
                  </a:lnSpc>
                  <a:buClr>
                    <a:schemeClr val="bg1"/>
                  </a:buClr>
                  <a:buSzPct val="90000"/>
                </a:pPr>
                <a:endParaRPr lang="en-US" sz="1865" b="1" dirty="0">
                  <a:solidFill>
                    <a:schemeClr val="bg1"/>
                  </a:solidFill>
                </a:endParaRPr>
              </a:p>
              <a:p>
                <a:pPr marL="171359" indent="-171359" algn="ctr">
                  <a:lnSpc>
                    <a:spcPct val="110000"/>
                  </a:lnSpc>
                  <a:buClr>
                    <a:schemeClr val="bg1"/>
                  </a:buClr>
                  <a:buSzPct val="90000"/>
                </a:pPr>
                <a:endParaRPr lang="en-US" sz="1865" b="1" dirty="0">
                  <a:solidFill>
                    <a:schemeClr val="bg1"/>
                  </a:solidFill>
                </a:endParaRPr>
              </a:p>
            </p:txBody>
          </p:sp>
          <p:sp>
            <p:nvSpPr>
              <p:cNvPr id="32" name="TextBox 31"/>
              <p:cNvSpPr txBox="1"/>
              <p:nvPr/>
            </p:nvSpPr>
            <p:spPr>
              <a:xfrm>
                <a:off x="902112" y="2832806"/>
                <a:ext cx="1892727" cy="2070667"/>
              </a:xfrm>
              <a:prstGeom prst="rect">
                <a:avLst/>
              </a:prstGeom>
              <a:noFill/>
              <a:ln>
                <a:noFill/>
              </a:ln>
            </p:spPr>
            <p:txBody>
              <a:bodyPr vert="horz" wrap="square" lIns="0" tIns="0" rIns="0" bIns="0" spcCol="432000" rtlCol="0" anchor="t">
                <a:noAutofit/>
              </a:bodyPr>
              <a:lstStyle/>
              <a:p>
                <a:pPr algn="ctr"/>
                <a:r>
                  <a:rPr lang="zu" sz="2130" b="1" dirty="0" smtClean="0">
                    <a:solidFill>
                      <a:schemeClr val="bg1"/>
                    </a:solidFill>
                    <a:latin typeface="+mj-lt"/>
                  </a:rPr>
                  <a:t>Dukungan Pelanggan S</a:t>
                </a:r>
                <a:r>
                  <a:rPr lang="zu" sz="2130" b="1" dirty="0">
                    <a:solidFill>
                      <a:schemeClr val="bg1"/>
                    </a:solidFill>
                    <a:latin typeface="+mj-lt"/>
                  </a:rPr>
                  <a:t>AP Ariba </a:t>
                </a:r>
                <a:endParaRPr lang="pl-PL" sz="2130" b="1" dirty="0" smtClean="0">
                  <a:solidFill>
                    <a:schemeClr val="bg1"/>
                  </a:solidFill>
                  <a:latin typeface="+mj-lt"/>
                </a:endParaRPr>
              </a:p>
              <a:p>
                <a:pPr algn="ctr"/>
                <a:r>
                  <a:t/>
                </a:r>
                <a:br/>
                <a:r>
                  <a:rPr lang="zu" sz="2130" dirty="0">
                    <a:solidFill>
                      <a:schemeClr val="bg1"/>
                    </a:solidFill>
                    <a:latin typeface="+mj-lt"/>
                  </a:rPr>
                  <a:t>Dukungan teknis dan pertanyaan terkait Ariba Network </a:t>
                </a:r>
                <a:r>
                  <a:t/>
                </a:r>
                <a:br/>
                <a:r>
                  <a:rPr lang="zu" sz="2130" dirty="0">
                    <a:solidFill>
                      <a:schemeClr val="bg1"/>
                    </a:solidFill>
                    <a:latin typeface="+mj-lt"/>
                  </a:rPr>
                  <a:t>(</a:t>
                </a:r>
                <a:r>
                  <a:rPr lang="zu" sz="2130" u="sng" dirty="0" smtClean="0">
                    <a:solidFill>
                      <a:schemeClr val="bg1"/>
                    </a:solidFill>
                    <a:latin typeface="+mj-lt"/>
                  </a:rPr>
                  <a:t>lihat slide berikutnya</a:t>
                </a:r>
                <a:r>
                  <a:rPr lang="zu" sz="2130" dirty="0" smtClean="0">
                    <a:solidFill>
                      <a:schemeClr val="bg1"/>
                    </a:solidFill>
                    <a:latin typeface="+mj-lt"/>
                  </a:rPr>
                  <a:t>)</a:t>
                </a:r>
                <a:r>
                  <a:t/>
                </a:r>
                <a:br/>
                <a:endParaRPr lang="pl-PL" sz="2130" dirty="0" smtClean="0">
                  <a:solidFill>
                    <a:schemeClr val="bg1"/>
                  </a:solidFill>
                  <a:latin typeface="+mj-lt"/>
                </a:endParaRPr>
              </a:p>
              <a:p>
                <a:pPr algn="ctr"/>
                <a:endParaRPr lang="en-US" sz="2130" b="1" dirty="0">
                  <a:solidFill>
                    <a:schemeClr val="bg1"/>
                  </a:solidFill>
                  <a:latin typeface="+mj-lt"/>
                </a:endParaRPr>
              </a:p>
            </p:txBody>
          </p:sp>
          <p:grpSp>
            <p:nvGrpSpPr>
              <p:cNvPr id="33" name="Group 32"/>
              <p:cNvGrpSpPr>
                <a:grpSpLocks noChangeAspect="1"/>
              </p:cNvGrpSpPr>
              <p:nvPr/>
            </p:nvGrpSpPr>
            <p:grpSpPr>
              <a:xfrm>
                <a:off x="1484100" y="1733550"/>
                <a:ext cx="918000" cy="918000"/>
                <a:chOff x="727275" y="1272975"/>
                <a:chExt cx="612000" cy="612000"/>
              </a:xfrm>
            </p:grpSpPr>
            <p:sp>
              <p:nvSpPr>
                <p:cNvPr id="34" name="Ellipse 50"/>
                <p:cNvSpPr/>
                <p:nvPr/>
              </p:nvSpPr>
              <p:spPr bwMode="auto">
                <a:xfrm>
                  <a:off x="727275" y="1272975"/>
                  <a:ext cx="612000" cy="612000"/>
                </a:xfrm>
                <a:prstGeom prst="ellipse">
                  <a:avLst/>
                </a:prstGeom>
                <a:solidFill>
                  <a:schemeClr val="bg1"/>
                </a:solidFill>
                <a:ln w="9525" cap="flat" cmpd="sng" algn="ctr">
                  <a:noFill/>
                  <a:prstDash val="solid"/>
                </a:ln>
                <a:effectLst/>
              </p:spPr>
              <p:txBody>
                <a:bodyPr lIns="0" tIns="0" rIns="0" bIns="0" rtlCol="0" anchor="ctr"/>
                <a:lstStyle/>
                <a:p>
                  <a:pPr algn="ctr" defTabSz="1217422">
                    <a:spcAft>
                      <a:spcPts val="300"/>
                    </a:spcAft>
                    <a:defRPr/>
                  </a:pPr>
                  <a:endParaRPr lang="en-US" sz="1598" kern="0" dirty="0">
                    <a:solidFill>
                      <a:srgbClr val="FFFFFF"/>
                    </a:solidFill>
                    <a:latin typeface="+mj-lt"/>
                  </a:endParaRPr>
                </a:p>
              </p:txBody>
            </p:sp>
            <p:sp>
              <p:nvSpPr>
                <p:cNvPr id="35" name="Ellipse 50"/>
                <p:cNvSpPr/>
                <p:nvPr/>
              </p:nvSpPr>
              <p:spPr bwMode="auto">
                <a:xfrm>
                  <a:off x="781275" y="1326975"/>
                  <a:ext cx="504000" cy="504000"/>
                </a:xfrm>
                <a:prstGeom prst="ellipse">
                  <a:avLst/>
                </a:prstGeom>
                <a:solidFill>
                  <a:schemeClr val="accent1">
                    <a:lumMod val="50000"/>
                  </a:schemeClr>
                </a:solidFill>
                <a:ln w="9525" cap="flat" cmpd="sng" algn="ctr">
                  <a:noFill/>
                  <a:prstDash val="solid"/>
                </a:ln>
                <a:effectLst/>
              </p:spPr>
              <p:txBody>
                <a:bodyPr lIns="0" tIns="0" rIns="0" bIns="0" rtlCol="0" anchor="ctr"/>
                <a:lstStyle/>
                <a:p>
                  <a:pPr algn="ctr" defTabSz="1217422">
                    <a:spcAft>
                      <a:spcPts val="300"/>
                    </a:spcAft>
                    <a:defRPr/>
                  </a:pPr>
                  <a:endParaRPr lang="en-US" sz="1598" kern="0" dirty="0">
                    <a:solidFill>
                      <a:srgbClr val="FFFFFF"/>
                    </a:solidFill>
                    <a:latin typeface="+mj-lt"/>
                  </a:endParaRPr>
                </a:p>
              </p:txBody>
            </p:sp>
            <p:sp>
              <p:nvSpPr>
                <p:cNvPr id="36" name="Freeform 717"/>
                <p:cNvSpPr>
                  <a:spLocks noEditPoints="1"/>
                </p:cNvSpPr>
                <p:nvPr/>
              </p:nvSpPr>
              <p:spPr bwMode="auto">
                <a:xfrm>
                  <a:off x="839600" y="1456738"/>
                  <a:ext cx="387350" cy="244475"/>
                </a:xfrm>
                <a:custGeom>
                  <a:avLst/>
                  <a:gdLst/>
                  <a:ahLst/>
                  <a:cxnLst>
                    <a:cxn ang="0">
                      <a:pos x="139" y="90"/>
                    </a:cxn>
                    <a:cxn ang="0">
                      <a:pos x="158" y="71"/>
                    </a:cxn>
                    <a:cxn ang="0">
                      <a:pos x="139" y="51"/>
                    </a:cxn>
                    <a:cxn ang="0">
                      <a:pos x="139" y="51"/>
                    </a:cxn>
                    <a:cxn ang="0">
                      <a:pos x="139" y="50"/>
                    </a:cxn>
                    <a:cxn ang="0">
                      <a:pos x="105" y="16"/>
                    </a:cxn>
                    <a:cxn ang="0">
                      <a:pos x="74" y="38"/>
                    </a:cxn>
                    <a:cxn ang="0">
                      <a:pos x="66" y="37"/>
                    </a:cxn>
                    <a:cxn ang="0">
                      <a:pos x="39" y="64"/>
                    </a:cxn>
                    <a:cxn ang="0">
                      <a:pos x="66" y="90"/>
                    </a:cxn>
                    <a:cxn ang="0">
                      <a:pos x="121" y="90"/>
                    </a:cxn>
                    <a:cxn ang="0">
                      <a:pos x="200" y="112"/>
                    </a:cxn>
                    <a:cxn ang="0">
                      <a:pos x="186" y="126"/>
                    </a:cxn>
                    <a:cxn ang="0">
                      <a:pos x="13" y="126"/>
                    </a:cxn>
                    <a:cxn ang="0">
                      <a:pos x="0" y="112"/>
                    </a:cxn>
                    <a:cxn ang="0">
                      <a:pos x="182" y="112"/>
                    </a:cxn>
                    <a:cxn ang="0">
                      <a:pos x="182" y="0"/>
                    </a:cxn>
                    <a:cxn ang="0">
                      <a:pos x="18" y="0"/>
                    </a:cxn>
                    <a:cxn ang="0">
                      <a:pos x="18" y="97"/>
                    </a:cxn>
                  </a:cxnLst>
                  <a:rect l="0" t="0" r="r" b="b"/>
                  <a:pathLst>
                    <a:path w="200" h="126">
                      <a:moveTo>
                        <a:pt x="139" y="90"/>
                      </a:moveTo>
                      <a:cubicBezTo>
                        <a:pt x="150" y="90"/>
                        <a:pt x="158" y="81"/>
                        <a:pt x="158" y="71"/>
                      </a:cubicBezTo>
                      <a:cubicBezTo>
                        <a:pt x="158" y="60"/>
                        <a:pt x="150" y="51"/>
                        <a:pt x="139" y="51"/>
                      </a:cubicBezTo>
                      <a:cubicBezTo>
                        <a:pt x="139" y="51"/>
                        <a:pt x="139" y="51"/>
                        <a:pt x="139" y="51"/>
                      </a:cubicBezTo>
                      <a:cubicBezTo>
                        <a:pt x="139" y="51"/>
                        <a:pt x="139" y="50"/>
                        <a:pt x="139" y="50"/>
                      </a:cubicBezTo>
                      <a:cubicBezTo>
                        <a:pt x="139" y="31"/>
                        <a:pt x="124" y="16"/>
                        <a:pt x="105" y="16"/>
                      </a:cubicBezTo>
                      <a:cubicBezTo>
                        <a:pt x="91" y="16"/>
                        <a:pt x="79" y="26"/>
                        <a:pt x="74" y="38"/>
                      </a:cubicBezTo>
                      <a:cubicBezTo>
                        <a:pt x="71" y="38"/>
                        <a:pt x="69" y="37"/>
                        <a:pt x="66" y="37"/>
                      </a:cubicBezTo>
                      <a:cubicBezTo>
                        <a:pt x="51" y="37"/>
                        <a:pt x="39" y="49"/>
                        <a:pt x="39" y="64"/>
                      </a:cubicBezTo>
                      <a:cubicBezTo>
                        <a:pt x="39" y="78"/>
                        <a:pt x="51" y="90"/>
                        <a:pt x="66" y="90"/>
                      </a:cubicBezTo>
                      <a:cubicBezTo>
                        <a:pt x="121" y="90"/>
                        <a:pt x="121" y="90"/>
                        <a:pt x="121" y="90"/>
                      </a:cubicBezTo>
                      <a:moveTo>
                        <a:pt x="200" y="112"/>
                      </a:moveTo>
                      <a:cubicBezTo>
                        <a:pt x="200" y="120"/>
                        <a:pt x="194" y="126"/>
                        <a:pt x="186" y="126"/>
                      </a:cubicBezTo>
                      <a:cubicBezTo>
                        <a:pt x="13" y="126"/>
                        <a:pt x="13" y="126"/>
                        <a:pt x="13" y="126"/>
                      </a:cubicBezTo>
                      <a:cubicBezTo>
                        <a:pt x="6" y="126"/>
                        <a:pt x="0" y="120"/>
                        <a:pt x="0" y="112"/>
                      </a:cubicBezTo>
                      <a:cubicBezTo>
                        <a:pt x="182" y="112"/>
                        <a:pt x="182" y="112"/>
                        <a:pt x="182" y="112"/>
                      </a:cubicBezTo>
                      <a:cubicBezTo>
                        <a:pt x="182" y="0"/>
                        <a:pt x="182" y="0"/>
                        <a:pt x="182" y="0"/>
                      </a:cubicBezTo>
                      <a:cubicBezTo>
                        <a:pt x="18" y="0"/>
                        <a:pt x="18" y="0"/>
                        <a:pt x="18" y="0"/>
                      </a:cubicBezTo>
                      <a:cubicBezTo>
                        <a:pt x="18" y="97"/>
                        <a:pt x="18" y="97"/>
                        <a:pt x="18" y="97"/>
                      </a:cubicBezTo>
                    </a:path>
                  </a:pathLst>
                </a:custGeom>
                <a:noFill/>
                <a:ln w="12700" cap="rnd">
                  <a:solidFill>
                    <a:schemeClr val="bg1"/>
                  </a:solidFill>
                  <a:prstDash val="solid"/>
                  <a:round/>
                  <a:headEnd/>
                  <a:tailEnd/>
                </a:ln>
              </p:spPr>
              <p:txBody>
                <a:bodyPr vert="horz" wrap="square" lIns="121761" tIns="60881" rIns="121761" bIns="60881" numCol="1" anchor="t" anchorCtr="0" compatLnSpc="1">
                  <a:prstTxWarp prst="textNoShape">
                    <a:avLst/>
                  </a:prstTxWarp>
                </a:bodyPr>
                <a:lstStyle/>
                <a:p>
                  <a:endParaRPr lang="en-GB" sz="2397">
                    <a:cs typeface="Arial" pitchFamily="34" charset="0"/>
                  </a:endParaRPr>
                </a:p>
              </p:txBody>
            </p:sp>
          </p:grpSp>
        </p:grpSp>
        <p:grpSp>
          <p:nvGrpSpPr>
            <p:cNvPr id="7" name="Group 6"/>
            <p:cNvGrpSpPr/>
            <p:nvPr/>
          </p:nvGrpSpPr>
          <p:grpSpPr>
            <a:xfrm>
              <a:off x="3314700" y="1573481"/>
              <a:ext cx="2514600" cy="3599636"/>
              <a:chOff x="3276600" y="1573481"/>
              <a:chExt cx="2514600" cy="3599636"/>
            </a:xfrm>
          </p:grpSpPr>
          <p:sp>
            <p:nvSpPr>
              <p:cNvPr id="25" name="Rectangle 24"/>
              <p:cNvSpPr/>
              <p:nvPr/>
            </p:nvSpPr>
            <p:spPr>
              <a:xfrm>
                <a:off x="3276600" y="1573481"/>
                <a:ext cx="2514600" cy="3599636"/>
              </a:xfrm>
              <a:prstGeom prst="rect">
                <a:avLst/>
              </a:prstGeom>
              <a:solidFill>
                <a:schemeClr val="accent1">
                  <a:lumMod val="75000"/>
                </a:schemeClr>
              </a:solidFill>
              <a:ln>
                <a:solidFill>
                  <a:srgbClr val="80AFE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10000"/>
                  </a:lnSpc>
                  <a:buClr>
                    <a:schemeClr val="bg1"/>
                  </a:buClr>
                  <a:buSzPct val="90000"/>
                </a:pPr>
                <a:endParaRPr lang="en-US" sz="2397" b="1" dirty="0">
                  <a:solidFill>
                    <a:schemeClr val="bg1"/>
                  </a:solidFill>
                </a:endParaRPr>
              </a:p>
              <a:p>
                <a:pPr algn="ctr">
                  <a:lnSpc>
                    <a:spcPct val="110000"/>
                  </a:lnSpc>
                  <a:buClr>
                    <a:schemeClr val="bg1"/>
                  </a:buClr>
                  <a:buSzPct val="90000"/>
                </a:pPr>
                <a:endParaRPr lang="en-US" sz="2397" b="1" dirty="0">
                  <a:solidFill>
                    <a:schemeClr val="bg1"/>
                  </a:solidFill>
                </a:endParaRPr>
              </a:p>
              <a:p>
                <a:pPr algn="ctr">
                  <a:lnSpc>
                    <a:spcPct val="110000"/>
                  </a:lnSpc>
                  <a:buClr>
                    <a:schemeClr val="bg1"/>
                  </a:buClr>
                  <a:buSzPct val="90000"/>
                </a:pPr>
                <a:endParaRPr lang="en-US" sz="2397" b="1" dirty="0">
                  <a:solidFill>
                    <a:schemeClr val="bg1"/>
                  </a:solidFill>
                </a:endParaRPr>
              </a:p>
              <a:p>
                <a:pPr algn="ctr">
                  <a:lnSpc>
                    <a:spcPct val="110000"/>
                  </a:lnSpc>
                  <a:buClr>
                    <a:schemeClr val="bg1"/>
                  </a:buClr>
                  <a:buSzPct val="90000"/>
                </a:pPr>
                <a:endParaRPr lang="en-US" sz="2397" b="1" dirty="0">
                  <a:solidFill>
                    <a:schemeClr val="bg1"/>
                  </a:solidFill>
                </a:endParaRPr>
              </a:p>
              <a:p>
                <a:pPr algn="ctr">
                  <a:lnSpc>
                    <a:spcPct val="110000"/>
                  </a:lnSpc>
                  <a:buClr>
                    <a:schemeClr val="bg1"/>
                  </a:buClr>
                  <a:buSzPct val="90000"/>
                </a:pPr>
                <a:endParaRPr lang="en-US" sz="1865" b="1" dirty="0">
                  <a:solidFill>
                    <a:schemeClr val="bg1"/>
                  </a:solidFill>
                </a:endParaRPr>
              </a:p>
              <a:p>
                <a:pPr algn="ctr">
                  <a:lnSpc>
                    <a:spcPct val="110000"/>
                  </a:lnSpc>
                  <a:buClr>
                    <a:schemeClr val="bg1"/>
                  </a:buClr>
                  <a:buSzPct val="90000"/>
                </a:pPr>
                <a:endParaRPr lang="en-US" sz="1865" b="1" dirty="0">
                  <a:solidFill>
                    <a:schemeClr val="bg1"/>
                  </a:solidFill>
                </a:endParaRPr>
              </a:p>
              <a:p>
                <a:pPr algn="ctr">
                  <a:lnSpc>
                    <a:spcPct val="110000"/>
                  </a:lnSpc>
                  <a:buClr>
                    <a:schemeClr val="bg1"/>
                  </a:buClr>
                  <a:buSzPct val="90000"/>
                </a:pPr>
                <a:endParaRPr lang="en-US" sz="1865" b="1" dirty="0">
                  <a:solidFill>
                    <a:schemeClr val="bg1"/>
                  </a:solidFill>
                </a:endParaRPr>
              </a:p>
            </p:txBody>
          </p:sp>
          <p:grpSp>
            <p:nvGrpSpPr>
              <p:cNvPr id="27" name="Group 26"/>
              <p:cNvGrpSpPr>
                <a:grpSpLocks noChangeAspect="1"/>
              </p:cNvGrpSpPr>
              <p:nvPr/>
            </p:nvGrpSpPr>
            <p:grpSpPr>
              <a:xfrm>
                <a:off x="4127805" y="1733550"/>
                <a:ext cx="918000" cy="918000"/>
                <a:chOff x="3318075" y="1272975"/>
                <a:chExt cx="612000" cy="612000"/>
              </a:xfrm>
            </p:grpSpPr>
            <p:sp>
              <p:nvSpPr>
                <p:cNvPr id="28" name="Ellipse 50"/>
                <p:cNvSpPr/>
                <p:nvPr/>
              </p:nvSpPr>
              <p:spPr bwMode="auto">
                <a:xfrm>
                  <a:off x="3318075" y="1272975"/>
                  <a:ext cx="612000" cy="612000"/>
                </a:xfrm>
                <a:prstGeom prst="ellipse">
                  <a:avLst/>
                </a:prstGeom>
                <a:solidFill>
                  <a:schemeClr val="bg1"/>
                </a:solidFill>
                <a:ln w="9525" cap="flat" cmpd="sng" algn="ctr">
                  <a:noFill/>
                  <a:prstDash val="solid"/>
                </a:ln>
                <a:effectLst/>
              </p:spPr>
              <p:txBody>
                <a:bodyPr lIns="0" tIns="0" rIns="0" bIns="0" rtlCol="0" anchor="ctr"/>
                <a:lstStyle/>
                <a:p>
                  <a:pPr algn="ctr" defTabSz="1217422">
                    <a:spcAft>
                      <a:spcPts val="300"/>
                    </a:spcAft>
                    <a:defRPr/>
                  </a:pPr>
                  <a:endParaRPr lang="en-US" sz="1598" kern="0" dirty="0">
                    <a:solidFill>
                      <a:srgbClr val="FFFFFF"/>
                    </a:solidFill>
                    <a:latin typeface="+mj-lt"/>
                  </a:endParaRPr>
                </a:p>
              </p:txBody>
            </p:sp>
            <p:sp>
              <p:nvSpPr>
                <p:cNvPr id="29" name="Ellipse 50"/>
                <p:cNvSpPr/>
                <p:nvPr/>
              </p:nvSpPr>
              <p:spPr bwMode="auto">
                <a:xfrm>
                  <a:off x="3364729" y="1326975"/>
                  <a:ext cx="504000" cy="504000"/>
                </a:xfrm>
                <a:prstGeom prst="ellipse">
                  <a:avLst/>
                </a:prstGeom>
                <a:solidFill>
                  <a:schemeClr val="accent1">
                    <a:lumMod val="75000"/>
                  </a:schemeClr>
                </a:solidFill>
                <a:ln w="9525" cap="flat" cmpd="sng" algn="ctr">
                  <a:noFill/>
                  <a:prstDash val="solid"/>
                </a:ln>
                <a:effectLst/>
              </p:spPr>
              <p:txBody>
                <a:bodyPr lIns="0" tIns="0" rIns="0" bIns="0" rtlCol="0" anchor="ctr"/>
                <a:lstStyle/>
                <a:p>
                  <a:pPr algn="ctr" defTabSz="1217422">
                    <a:spcAft>
                      <a:spcPts val="300"/>
                    </a:spcAft>
                    <a:defRPr/>
                  </a:pPr>
                  <a:endParaRPr lang="en-US" sz="1598" kern="0" dirty="0">
                    <a:solidFill>
                      <a:srgbClr val="FFFFFF"/>
                    </a:solidFill>
                    <a:latin typeface="+mj-lt"/>
                  </a:endParaRPr>
                </a:p>
              </p:txBody>
            </p:sp>
            <p:sp>
              <p:nvSpPr>
                <p:cNvPr id="30" name="Freeform 480"/>
                <p:cNvSpPr>
                  <a:spLocks noChangeAspect="1" noEditPoints="1"/>
                </p:cNvSpPr>
                <p:nvPr/>
              </p:nvSpPr>
              <p:spPr bwMode="auto">
                <a:xfrm>
                  <a:off x="3475559" y="1453124"/>
                  <a:ext cx="297032" cy="251702"/>
                </a:xfrm>
                <a:custGeom>
                  <a:avLst/>
                  <a:gdLst/>
                  <a:ahLst/>
                  <a:cxnLst>
                    <a:cxn ang="0">
                      <a:pos x="140" y="144"/>
                    </a:cxn>
                    <a:cxn ang="0">
                      <a:pos x="174" y="178"/>
                    </a:cxn>
                    <a:cxn ang="0">
                      <a:pos x="140" y="211"/>
                    </a:cxn>
                    <a:cxn ang="0">
                      <a:pos x="67" y="178"/>
                    </a:cxn>
                    <a:cxn ang="0">
                      <a:pos x="134" y="178"/>
                    </a:cxn>
                    <a:cxn ang="0">
                      <a:pos x="215" y="71"/>
                    </a:cxn>
                    <a:cxn ang="0">
                      <a:pos x="249" y="104"/>
                    </a:cxn>
                    <a:cxn ang="0">
                      <a:pos x="215" y="140"/>
                    </a:cxn>
                    <a:cxn ang="0">
                      <a:pos x="141" y="104"/>
                    </a:cxn>
                    <a:cxn ang="0">
                      <a:pos x="209" y="104"/>
                    </a:cxn>
                    <a:cxn ang="0">
                      <a:pos x="74" y="71"/>
                    </a:cxn>
                    <a:cxn ang="0">
                      <a:pos x="108" y="104"/>
                    </a:cxn>
                    <a:cxn ang="0">
                      <a:pos x="74" y="140"/>
                    </a:cxn>
                    <a:cxn ang="0">
                      <a:pos x="0" y="104"/>
                    </a:cxn>
                    <a:cxn ang="0">
                      <a:pos x="69" y="104"/>
                    </a:cxn>
                    <a:cxn ang="0">
                      <a:pos x="140" y="0"/>
                    </a:cxn>
                    <a:cxn ang="0">
                      <a:pos x="174" y="33"/>
                    </a:cxn>
                    <a:cxn ang="0">
                      <a:pos x="140" y="67"/>
                    </a:cxn>
                    <a:cxn ang="0">
                      <a:pos x="67" y="33"/>
                    </a:cxn>
                    <a:cxn ang="0">
                      <a:pos x="134" y="33"/>
                    </a:cxn>
                  </a:cxnLst>
                  <a:rect l="0" t="0" r="r" b="b"/>
                  <a:pathLst>
                    <a:path w="249" h="211">
                      <a:moveTo>
                        <a:pt x="140" y="144"/>
                      </a:moveTo>
                      <a:lnTo>
                        <a:pt x="174" y="178"/>
                      </a:lnTo>
                      <a:lnTo>
                        <a:pt x="140" y="211"/>
                      </a:lnTo>
                      <a:moveTo>
                        <a:pt x="67" y="178"/>
                      </a:moveTo>
                      <a:lnTo>
                        <a:pt x="134" y="178"/>
                      </a:lnTo>
                      <a:moveTo>
                        <a:pt x="215" y="71"/>
                      </a:moveTo>
                      <a:lnTo>
                        <a:pt x="249" y="104"/>
                      </a:lnTo>
                      <a:lnTo>
                        <a:pt x="215" y="140"/>
                      </a:lnTo>
                      <a:moveTo>
                        <a:pt x="141" y="104"/>
                      </a:moveTo>
                      <a:lnTo>
                        <a:pt x="209" y="104"/>
                      </a:lnTo>
                      <a:moveTo>
                        <a:pt x="74" y="71"/>
                      </a:moveTo>
                      <a:lnTo>
                        <a:pt x="108" y="104"/>
                      </a:lnTo>
                      <a:lnTo>
                        <a:pt x="74" y="140"/>
                      </a:lnTo>
                      <a:moveTo>
                        <a:pt x="0" y="104"/>
                      </a:moveTo>
                      <a:lnTo>
                        <a:pt x="69" y="104"/>
                      </a:lnTo>
                      <a:moveTo>
                        <a:pt x="140" y="0"/>
                      </a:moveTo>
                      <a:lnTo>
                        <a:pt x="174" y="33"/>
                      </a:lnTo>
                      <a:lnTo>
                        <a:pt x="140" y="67"/>
                      </a:lnTo>
                      <a:moveTo>
                        <a:pt x="67" y="33"/>
                      </a:moveTo>
                      <a:lnTo>
                        <a:pt x="134" y="33"/>
                      </a:lnTo>
                    </a:path>
                  </a:pathLst>
                </a:custGeom>
                <a:noFill/>
                <a:ln w="12700" cap="sq">
                  <a:solidFill>
                    <a:schemeClr val="bg1"/>
                  </a:solidFill>
                  <a:prstDash val="solid"/>
                  <a:miter lim="800000"/>
                  <a:headEnd/>
                  <a:tailEnd/>
                </a:ln>
              </p:spPr>
              <p:txBody>
                <a:bodyPr vert="horz" wrap="square" lIns="121761" tIns="60881" rIns="121761" bIns="60881" numCol="1" anchor="t" anchorCtr="0" compatLnSpc="1">
                  <a:prstTxWarp prst="textNoShape">
                    <a:avLst/>
                  </a:prstTxWarp>
                </a:bodyPr>
                <a:lstStyle/>
                <a:p>
                  <a:endParaRPr lang="en-GB" sz="2397"/>
                </a:p>
              </p:txBody>
            </p:sp>
          </p:grpSp>
        </p:grpSp>
        <p:grpSp>
          <p:nvGrpSpPr>
            <p:cNvPr id="8" name="Group 7"/>
            <p:cNvGrpSpPr/>
            <p:nvPr/>
          </p:nvGrpSpPr>
          <p:grpSpPr>
            <a:xfrm>
              <a:off x="6096000" y="1573481"/>
              <a:ext cx="2514600" cy="3599636"/>
              <a:chOff x="5867400" y="1573481"/>
              <a:chExt cx="2514600" cy="3599636"/>
            </a:xfrm>
          </p:grpSpPr>
          <p:sp>
            <p:nvSpPr>
              <p:cNvPr id="9" name="Rectangle 8"/>
              <p:cNvSpPr/>
              <p:nvPr/>
            </p:nvSpPr>
            <p:spPr>
              <a:xfrm>
                <a:off x="5867400" y="1573481"/>
                <a:ext cx="2514600" cy="359963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10000"/>
                  </a:lnSpc>
                  <a:buClr>
                    <a:schemeClr val="bg1"/>
                  </a:buClr>
                  <a:buSzPct val="90000"/>
                </a:pPr>
                <a:endParaRPr lang="en-US" sz="2397" b="1" dirty="0">
                  <a:solidFill>
                    <a:schemeClr val="bg1"/>
                  </a:solidFill>
                </a:endParaRPr>
              </a:p>
              <a:p>
                <a:pPr algn="ctr">
                  <a:lnSpc>
                    <a:spcPct val="110000"/>
                  </a:lnSpc>
                  <a:buClr>
                    <a:schemeClr val="bg1"/>
                  </a:buClr>
                  <a:buSzPct val="90000"/>
                </a:pPr>
                <a:endParaRPr lang="en-US" sz="2397" b="1" dirty="0">
                  <a:solidFill>
                    <a:schemeClr val="bg1"/>
                  </a:solidFill>
                </a:endParaRPr>
              </a:p>
              <a:p>
                <a:pPr algn="ctr">
                  <a:lnSpc>
                    <a:spcPct val="110000"/>
                  </a:lnSpc>
                  <a:buClr>
                    <a:schemeClr val="bg1"/>
                  </a:buClr>
                  <a:buSzPct val="90000"/>
                </a:pPr>
                <a:endParaRPr lang="en-US" sz="2397" b="1" dirty="0">
                  <a:solidFill>
                    <a:schemeClr val="bg1"/>
                  </a:solidFill>
                </a:endParaRPr>
              </a:p>
              <a:p>
                <a:pPr algn="ctr">
                  <a:lnSpc>
                    <a:spcPct val="110000"/>
                  </a:lnSpc>
                  <a:buClr>
                    <a:schemeClr val="bg1"/>
                  </a:buClr>
                  <a:buSzPct val="90000"/>
                </a:pPr>
                <a:endParaRPr lang="en-US" sz="2397" b="1" dirty="0">
                  <a:solidFill>
                    <a:schemeClr val="bg1"/>
                  </a:solidFill>
                </a:endParaRPr>
              </a:p>
              <a:p>
                <a:pPr algn="ctr">
                  <a:lnSpc>
                    <a:spcPct val="110000"/>
                  </a:lnSpc>
                  <a:buClr>
                    <a:schemeClr val="bg1"/>
                  </a:buClr>
                  <a:buSzPct val="90000"/>
                </a:pPr>
                <a:endParaRPr lang="en-US" sz="1865" b="1" dirty="0">
                  <a:solidFill>
                    <a:schemeClr val="bg1"/>
                  </a:solidFill>
                </a:endParaRPr>
              </a:p>
              <a:p>
                <a:pPr algn="ctr">
                  <a:lnSpc>
                    <a:spcPct val="110000"/>
                  </a:lnSpc>
                  <a:buClr>
                    <a:schemeClr val="bg1"/>
                  </a:buClr>
                  <a:buSzPct val="90000"/>
                </a:pPr>
                <a:endParaRPr lang="en-US" sz="1865" b="1" dirty="0">
                  <a:solidFill>
                    <a:schemeClr val="bg1"/>
                  </a:solidFill>
                </a:endParaRPr>
              </a:p>
              <a:p>
                <a:pPr algn="ctr">
                  <a:lnSpc>
                    <a:spcPct val="110000"/>
                  </a:lnSpc>
                  <a:buClr>
                    <a:schemeClr val="bg1"/>
                  </a:buClr>
                  <a:buSzPct val="90000"/>
                </a:pPr>
                <a:endParaRPr lang="en-US" sz="1865" b="1" dirty="0">
                  <a:solidFill>
                    <a:schemeClr val="bg1"/>
                  </a:solidFill>
                </a:endParaRPr>
              </a:p>
            </p:txBody>
          </p:sp>
          <p:grpSp>
            <p:nvGrpSpPr>
              <p:cNvPr id="11" name="Group 10"/>
              <p:cNvGrpSpPr>
                <a:grpSpLocks noChangeAspect="1"/>
              </p:cNvGrpSpPr>
              <p:nvPr/>
            </p:nvGrpSpPr>
            <p:grpSpPr>
              <a:xfrm>
                <a:off x="6718605" y="1733550"/>
                <a:ext cx="918000" cy="918000"/>
                <a:chOff x="5908875" y="1272975"/>
                <a:chExt cx="612000" cy="612000"/>
              </a:xfrm>
            </p:grpSpPr>
            <p:sp>
              <p:nvSpPr>
                <p:cNvPr id="12" name="Ellipse 50"/>
                <p:cNvSpPr/>
                <p:nvPr/>
              </p:nvSpPr>
              <p:spPr bwMode="auto">
                <a:xfrm>
                  <a:off x="5908875" y="1272975"/>
                  <a:ext cx="612000" cy="612000"/>
                </a:xfrm>
                <a:prstGeom prst="ellipse">
                  <a:avLst/>
                </a:prstGeom>
                <a:solidFill>
                  <a:schemeClr val="bg1"/>
                </a:solidFill>
                <a:ln w="9525" cap="flat" cmpd="sng" algn="ctr">
                  <a:noFill/>
                  <a:prstDash val="solid"/>
                </a:ln>
                <a:effectLst/>
              </p:spPr>
              <p:txBody>
                <a:bodyPr lIns="0" tIns="0" rIns="0" bIns="0" rtlCol="0" anchor="ctr"/>
                <a:lstStyle/>
                <a:p>
                  <a:pPr algn="ctr" defTabSz="1217422">
                    <a:spcAft>
                      <a:spcPts val="300"/>
                    </a:spcAft>
                    <a:defRPr/>
                  </a:pPr>
                  <a:endParaRPr lang="en-US" sz="1598" kern="0" dirty="0">
                    <a:solidFill>
                      <a:srgbClr val="FFFFFF"/>
                    </a:solidFill>
                    <a:latin typeface="+mj-lt"/>
                  </a:endParaRPr>
                </a:p>
              </p:txBody>
            </p:sp>
            <p:sp>
              <p:nvSpPr>
                <p:cNvPr id="13" name="Ellipse 50"/>
                <p:cNvSpPr/>
                <p:nvPr/>
              </p:nvSpPr>
              <p:spPr bwMode="auto">
                <a:xfrm>
                  <a:off x="5962875" y="1326975"/>
                  <a:ext cx="504000" cy="504000"/>
                </a:xfrm>
                <a:prstGeom prst="ellipse">
                  <a:avLst/>
                </a:prstGeom>
                <a:solidFill>
                  <a:srgbClr val="0070C0"/>
                </a:solidFill>
                <a:ln w="9525" cap="flat" cmpd="sng" algn="ctr">
                  <a:noFill/>
                  <a:prstDash val="solid"/>
                </a:ln>
                <a:effectLst/>
              </p:spPr>
              <p:txBody>
                <a:bodyPr lIns="0" tIns="0" rIns="0" bIns="0" rtlCol="0" anchor="ctr"/>
                <a:lstStyle/>
                <a:p>
                  <a:pPr algn="ctr" defTabSz="1217422">
                    <a:spcAft>
                      <a:spcPts val="300"/>
                    </a:spcAft>
                    <a:defRPr/>
                  </a:pPr>
                  <a:endParaRPr lang="en-US" sz="1598" kern="0" dirty="0">
                    <a:solidFill>
                      <a:srgbClr val="FFFFFF"/>
                    </a:solidFill>
                    <a:latin typeface="+mj-lt"/>
                  </a:endParaRPr>
                </a:p>
              </p:txBody>
            </p:sp>
            <p:grpSp>
              <p:nvGrpSpPr>
                <p:cNvPr id="14" name="Group 13"/>
                <p:cNvGrpSpPr>
                  <a:grpSpLocks noChangeAspect="1"/>
                </p:cNvGrpSpPr>
                <p:nvPr/>
              </p:nvGrpSpPr>
              <p:grpSpPr>
                <a:xfrm>
                  <a:off x="6052950" y="1455745"/>
                  <a:ext cx="323850" cy="246461"/>
                  <a:chOff x="7261226" y="3762375"/>
                  <a:chExt cx="431800" cy="328614"/>
                </a:xfrm>
              </p:grpSpPr>
              <p:sp>
                <p:nvSpPr>
                  <p:cNvPr id="15" name="Freeform 204"/>
                  <p:cNvSpPr>
                    <a:spLocks/>
                  </p:cNvSpPr>
                  <p:nvPr/>
                </p:nvSpPr>
                <p:spPr bwMode="auto">
                  <a:xfrm>
                    <a:off x="7261226" y="3790951"/>
                    <a:ext cx="212725" cy="300038"/>
                  </a:xfrm>
                  <a:custGeom>
                    <a:avLst/>
                    <a:gdLst/>
                    <a:ahLst/>
                    <a:cxnLst>
                      <a:cxn ang="0">
                        <a:pos x="83" y="155"/>
                      </a:cxn>
                      <a:cxn ang="0">
                        <a:pos x="4" y="155"/>
                      </a:cxn>
                      <a:cxn ang="0">
                        <a:pos x="0" y="151"/>
                      </a:cxn>
                      <a:cxn ang="0">
                        <a:pos x="0" y="18"/>
                      </a:cxn>
                      <a:cxn ang="0">
                        <a:pos x="4" y="14"/>
                      </a:cxn>
                      <a:cxn ang="0">
                        <a:pos x="29" y="14"/>
                      </a:cxn>
                      <a:cxn ang="0">
                        <a:pos x="29" y="5"/>
                      </a:cxn>
                      <a:cxn ang="0">
                        <a:pos x="33" y="0"/>
                      </a:cxn>
                      <a:cxn ang="0">
                        <a:pos x="77" y="0"/>
                      </a:cxn>
                      <a:cxn ang="0">
                        <a:pos x="81" y="5"/>
                      </a:cxn>
                      <a:cxn ang="0">
                        <a:pos x="81" y="14"/>
                      </a:cxn>
                      <a:cxn ang="0">
                        <a:pos x="106" y="14"/>
                      </a:cxn>
                      <a:cxn ang="0">
                        <a:pos x="110" y="18"/>
                      </a:cxn>
                      <a:cxn ang="0">
                        <a:pos x="110" y="126"/>
                      </a:cxn>
                      <a:cxn ang="0">
                        <a:pos x="83" y="155"/>
                      </a:cxn>
                    </a:cxnLst>
                    <a:rect l="0" t="0" r="r" b="b"/>
                    <a:pathLst>
                      <a:path w="110" h="155">
                        <a:moveTo>
                          <a:pt x="83" y="155"/>
                        </a:moveTo>
                        <a:cubicBezTo>
                          <a:pt x="4" y="155"/>
                          <a:pt x="4" y="155"/>
                          <a:pt x="4" y="155"/>
                        </a:cubicBezTo>
                        <a:cubicBezTo>
                          <a:pt x="2" y="155"/>
                          <a:pt x="0" y="153"/>
                          <a:pt x="0" y="151"/>
                        </a:cubicBezTo>
                        <a:cubicBezTo>
                          <a:pt x="0" y="18"/>
                          <a:pt x="0" y="18"/>
                          <a:pt x="0" y="18"/>
                        </a:cubicBezTo>
                        <a:cubicBezTo>
                          <a:pt x="0" y="16"/>
                          <a:pt x="2" y="14"/>
                          <a:pt x="4" y="14"/>
                        </a:cubicBezTo>
                        <a:cubicBezTo>
                          <a:pt x="29" y="14"/>
                          <a:pt x="29" y="14"/>
                          <a:pt x="29" y="14"/>
                        </a:cubicBezTo>
                        <a:cubicBezTo>
                          <a:pt x="29" y="5"/>
                          <a:pt x="29" y="5"/>
                          <a:pt x="29" y="5"/>
                        </a:cubicBezTo>
                        <a:cubicBezTo>
                          <a:pt x="29" y="2"/>
                          <a:pt x="31" y="0"/>
                          <a:pt x="33" y="0"/>
                        </a:cubicBezTo>
                        <a:cubicBezTo>
                          <a:pt x="77" y="0"/>
                          <a:pt x="77" y="0"/>
                          <a:pt x="77" y="0"/>
                        </a:cubicBezTo>
                        <a:cubicBezTo>
                          <a:pt x="79" y="0"/>
                          <a:pt x="81" y="2"/>
                          <a:pt x="81" y="5"/>
                        </a:cubicBezTo>
                        <a:cubicBezTo>
                          <a:pt x="81" y="14"/>
                          <a:pt x="81" y="14"/>
                          <a:pt x="81" y="14"/>
                        </a:cubicBezTo>
                        <a:cubicBezTo>
                          <a:pt x="106" y="14"/>
                          <a:pt x="106" y="14"/>
                          <a:pt x="106" y="14"/>
                        </a:cubicBezTo>
                        <a:cubicBezTo>
                          <a:pt x="108" y="14"/>
                          <a:pt x="110" y="16"/>
                          <a:pt x="110" y="18"/>
                        </a:cubicBezTo>
                        <a:cubicBezTo>
                          <a:pt x="110" y="126"/>
                          <a:pt x="110" y="126"/>
                          <a:pt x="110" y="126"/>
                        </a:cubicBezTo>
                        <a:lnTo>
                          <a:pt x="83" y="155"/>
                        </a:lnTo>
                        <a:close/>
                      </a:path>
                    </a:pathLst>
                  </a:custGeom>
                  <a:noFill/>
                  <a:ln w="12700" cap="rnd">
                    <a:solidFill>
                      <a:schemeClr val="bg1"/>
                    </a:solidFill>
                    <a:prstDash val="solid"/>
                    <a:round/>
                    <a:headEnd/>
                    <a:tailEnd/>
                  </a:ln>
                </p:spPr>
                <p:txBody>
                  <a:bodyPr vert="horz" wrap="square" lIns="121761" tIns="60881" rIns="121761" bIns="60881" numCol="1" anchor="t" anchorCtr="0" compatLnSpc="1">
                    <a:prstTxWarp prst="textNoShape">
                      <a:avLst/>
                    </a:prstTxWarp>
                  </a:bodyPr>
                  <a:lstStyle/>
                  <a:p>
                    <a:endParaRPr lang="en-GB" sz="932">
                      <a:cs typeface="Arial" pitchFamily="34" charset="0"/>
                    </a:endParaRPr>
                  </a:p>
                </p:txBody>
              </p:sp>
              <p:sp>
                <p:nvSpPr>
                  <p:cNvPr id="16" name="Freeform 206"/>
                  <p:cNvSpPr>
                    <a:spLocks/>
                  </p:cNvSpPr>
                  <p:nvPr/>
                </p:nvSpPr>
                <p:spPr bwMode="auto">
                  <a:xfrm>
                    <a:off x="7302501" y="3856041"/>
                    <a:ext cx="49213" cy="20638"/>
                  </a:xfrm>
                  <a:custGeom>
                    <a:avLst/>
                    <a:gdLst/>
                    <a:ahLst/>
                    <a:cxnLst>
                      <a:cxn ang="0">
                        <a:pos x="0" y="2"/>
                      </a:cxn>
                      <a:cxn ang="0">
                        <a:pos x="8" y="13"/>
                      </a:cxn>
                      <a:cxn ang="0">
                        <a:pos x="31" y="0"/>
                      </a:cxn>
                    </a:cxnLst>
                    <a:rect l="0" t="0" r="r" b="b"/>
                    <a:pathLst>
                      <a:path w="31" h="13">
                        <a:moveTo>
                          <a:pt x="0" y="2"/>
                        </a:moveTo>
                        <a:lnTo>
                          <a:pt x="8" y="13"/>
                        </a:lnTo>
                        <a:lnTo>
                          <a:pt x="31" y="0"/>
                        </a:lnTo>
                      </a:path>
                    </a:pathLst>
                  </a:custGeom>
                  <a:noFill/>
                  <a:ln w="12700" cap="rnd">
                    <a:solidFill>
                      <a:schemeClr val="bg1"/>
                    </a:solidFill>
                    <a:prstDash val="solid"/>
                    <a:round/>
                    <a:headEnd/>
                    <a:tailEnd/>
                  </a:ln>
                </p:spPr>
                <p:txBody>
                  <a:bodyPr vert="horz" wrap="square" lIns="121761" tIns="60881" rIns="121761" bIns="60881" numCol="1" anchor="t" anchorCtr="0" compatLnSpc="1">
                    <a:prstTxWarp prst="textNoShape">
                      <a:avLst/>
                    </a:prstTxWarp>
                  </a:bodyPr>
                  <a:lstStyle/>
                  <a:p>
                    <a:endParaRPr lang="en-GB" sz="932">
                      <a:cs typeface="Arial" pitchFamily="34" charset="0"/>
                    </a:endParaRPr>
                  </a:p>
                </p:txBody>
              </p:sp>
              <p:sp>
                <p:nvSpPr>
                  <p:cNvPr id="17" name="Freeform 207"/>
                  <p:cNvSpPr>
                    <a:spLocks/>
                  </p:cNvSpPr>
                  <p:nvPr/>
                </p:nvSpPr>
                <p:spPr bwMode="auto">
                  <a:xfrm>
                    <a:off x="7302501" y="3927478"/>
                    <a:ext cx="49213" cy="20638"/>
                  </a:xfrm>
                  <a:custGeom>
                    <a:avLst/>
                    <a:gdLst/>
                    <a:ahLst/>
                    <a:cxnLst>
                      <a:cxn ang="0">
                        <a:pos x="0" y="2"/>
                      </a:cxn>
                      <a:cxn ang="0">
                        <a:pos x="8" y="13"/>
                      </a:cxn>
                      <a:cxn ang="0">
                        <a:pos x="31" y="0"/>
                      </a:cxn>
                    </a:cxnLst>
                    <a:rect l="0" t="0" r="r" b="b"/>
                    <a:pathLst>
                      <a:path w="31" h="13">
                        <a:moveTo>
                          <a:pt x="0" y="2"/>
                        </a:moveTo>
                        <a:lnTo>
                          <a:pt x="8" y="13"/>
                        </a:lnTo>
                        <a:lnTo>
                          <a:pt x="31" y="0"/>
                        </a:lnTo>
                      </a:path>
                    </a:pathLst>
                  </a:custGeom>
                  <a:noFill/>
                  <a:ln w="12700" cap="rnd">
                    <a:solidFill>
                      <a:schemeClr val="bg1"/>
                    </a:solidFill>
                    <a:prstDash val="solid"/>
                    <a:round/>
                    <a:headEnd/>
                    <a:tailEnd/>
                  </a:ln>
                </p:spPr>
                <p:txBody>
                  <a:bodyPr vert="horz" wrap="square" lIns="121761" tIns="60881" rIns="121761" bIns="60881" numCol="1" anchor="t" anchorCtr="0" compatLnSpc="1">
                    <a:prstTxWarp prst="textNoShape">
                      <a:avLst/>
                    </a:prstTxWarp>
                  </a:bodyPr>
                  <a:lstStyle/>
                  <a:p>
                    <a:endParaRPr lang="en-GB" sz="932">
                      <a:cs typeface="Arial" pitchFamily="34" charset="0"/>
                    </a:endParaRPr>
                  </a:p>
                </p:txBody>
              </p:sp>
              <p:sp>
                <p:nvSpPr>
                  <p:cNvPr id="18" name="Freeform 211"/>
                  <p:cNvSpPr>
                    <a:spLocks/>
                  </p:cNvSpPr>
                  <p:nvPr/>
                </p:nvSpPr>
                <p:spPr bwMode="auto">
                  <a:xfrm>
                    <a:off x="7419976" y="4029075"/>
                    <a:ext cx="49213" cy="57150"/>
                  </a:xfrm>
                  <a:custGeom>
                    <a:avLst/>
                    <a:gdLst/>
                    <a:ahLst/>
                    <a:cxnLst>
                      <a:cxn ang="0">
                        <a:pos x="0" y="36"/>
                      </a:cxn>
                      <a:cxn ang="0">
                        <a:pos x="0" y="0"/>
                      </a:cxn>
                      <a:cxn ang="0">
                        <a:pos x="31" y="0"/>
                      </a:cxn>
                    </a:cxnLst>
                    <a:rect l="0" t="0" r="r" b="b"/>
                    <a:pathLst>
                      <a:path w="31" h="36">
                        <a:moveTo>
                          <a:pt x="0" y="36"/>
                        </a:moveTo>
                        <a:lnTo>
                          <a:pt x="0" y="0"/>
                        </a:lnTo>
                        <a:lnTo>
                          <a:pt x="31" y="0"/>
                        </a:lnTo>
                      </a:path>
                    </a:pathLst>
                  </a:custGeom>
                  <a:noFill/>
                  <a:ln w="12700" cap="rnd">
                    <a:solidFill>
                      <a:schemeClr val="bg1"/>
                    </a:solidFill>
                    <a:prstDash val="solid"/>
                    <a:round/>
                    <a:headEnd/>
                    <a:tailEnd/>
                  </a:ln>
                </p:spPr>
                <p:txBody>
                  <a:bodyPr vert="horz" wrap="square" lIns="121761" tIns="60881" rIns="121761" bIns="60881" numCol="1" anchor="t" anchorCtr="0" compatLnSpc="1">
                    <a:prstTxWarp prst="textNoShape">
                      <a:avLst/>
                    </a:prstTxWarp>
                  </a:bodyPr>
                  <a:lstStyle/>
                  <a:p>
                    <a:endParaRPr lang="en-GB" sz="932">
                      <a:cs typeface="Arial" pitchFamily="34" charset="0"/>
                    </a:endParaRPr>
                  </a:p>
                </p:txBody>
              </p:sp>
              <p:sp>
                <p:nvSpPr>
                  <p:cNvPr id="19" name="Line 212"/>
                  <p:cNvSpPr>
                    <a:spLocks noChangeShapeType="1"/>
                  </p:cNvSpPr>
                  <p:nvPr/>
                </p:nvSpPr>
                <p:spPr bwMode="auto">
                  <a:xfrm>
                    <a:off x="7316788" y="3817938"/>
                    <a:ext cx="100013" cy="1588"/>
                  </a:xfrm>
                  <a:prstGeom prst="line">
                    <a:avLst/>
                  </a:prstGeom>
                  <a:noFill/>
                  <a:ln w="12700" cap="rnd">
                    <a:solidFill>
                      <a:schemeClr val="bg1"/>
                    </a:solidFill>
                    <a:prstDash val="solid"/>
                    <a:round/>
                    <a:headEnd/>
                    <a:tailEnd/>
                  </a:ln>
                </p:spPr>
                <p:txBody>
                  <a:bodyPr vert="horz" wrap="square" lIns="121761" tIns="60881" rIns="121761" bIns="60881" numCol="1" anchor="t" anchorCtr="0" compatLnSpc="1">
                    <a:prstTxWarp prst="textNoShape">
                      <a:avLst/>
                    </a:prstTxWarp>
                  </a:bodyPr>
                  <a:lstStyle/>
                  <a:p>
                    <a:endParaRPr lang="en-GB" sz="932">
                      <a:cs typeface="Arial" pitchFamily="34" charset="0"/>
                    </a:endParaRPr>
                  </a:p>
                </p:txBody>
              </p:sp>
              <p:sp>
                <p:nvSpPr>
                  <p:cNvPr id="20" name="Freeform 213"/>
                  <p:cNvSpPr>
                    <a:spLocks/>
                  </p:cNvSpPr>
                  <p:nvPr/>
                </p:nvSpPr>
                <p:spPr bwMode="auto">
                  <a:xfrm>
                    <a:off x="7485063" y="3762375"/>
                    <a:ext cx="207963" cy="209550"/>
                  </a:xfrm>
                  <a:custGeom>
                    <a:avLst/>
                    <a:gdLst/>
                    <a:ahLst/>
                    <a:cxnLst>
                      <a:cxn ang="0">
                        <a:pos x="0" y="132"/>
                      </a:cxn>
                      <a:cxn ang="0">
                        <a:pos x="11" y="91"/>
                      </a:cxn>
                      <a:cxn ang="0">
                        <a:pos x="103" y="0"/>
                      </a:cxn>
                      <a:cxn ang="0">
                        <a:pos x="131" y="27"/>
                      </a:cxn>
                      <a:cxn ang="0">
                        <a:pos x="42" y="116"/>
                      </a:cxn>
                      <a:cxn ang="0">
                        <a:pos x="11" y="127"/>
                      </a:cxn>
                    </a:cxnLst>
                    <a:rect l="0" t="0" r="r" b="b"/>
                    <a:pathLst>
                      <a:path w="131" h="132">
                        <a:moveTo>
                          <a:pt x="0" y="132"/>
                        </a:moveTo>
                        <a:lnTo>
                          <a:pt x="11" y="91"/>
                        </a:lnTo>
                        <a:lnTo>
                          <a:pt x="103" y="0"/>
                        </a:lnTo>
                        <a:lnTo>
                          <a:pt x="131" y="27"/>
                        </a:lnTo>
                        <a:lnTo>
                          <a:pt x="42" y="116"/>
                        </a:lnTo>
                        <a:lnTo>
                          <a:pt x="11" y="127"/>
                        </a:lnTo>
                      </a:path>
                    </a:pathLst>
                  </a:custGeom>
                  <a:noFill/>
                  <a:ln w="12700" cap="rnd">
                    <a:solidFill>
                      <a:schemeClr val="bg1"/>
                    </a:solidFill>
                    <a:prstDash val="solid"/>
                    <a:round/>
                    <a:headEnd/>
                    <a:tailEnd/>
                  </a:ln>
                </p:spPr>
                <p:txBody>
                  <a:bodyPr vert="horz" wrap="square" lIns="121761" tIns="60881" rIns="121761" bIns="60881" numCol="1" anchor="t" anchorCtr="0" compatLnSpc="1">
                    <a:prstTxWarp prst="textNoShape">
                      <a:avLst/>
                    </a:prstTxWarp>
                  </a:bodyPr>
                  <a:lstStyle/>
                  <a:p>
                    <a:endParaRPr lang="en-GB" sz="932">
                      <a:cs typeface="Arial" pitchFamily="34" charset="0"/>
                    </a:endParaRPr>
                  </a:p>
                </p:txBody>
              </p:sp>
              <p:sp>
                <p:nvSpPr>
                  <p:cNvPr id="21" name="Line 214"/>
                  <p:cNvSpPr>
                    <a:spLocks noChangeShapeType="1"/>
                  </p:cNvSpPr>
                  <p:nvPr/>
                </p:nvSpPr>
                <p:spPr bwMode="auto">
                  <a:xfrm>
                    <a:off x="7502526" y="3906838"/>
                    <a:ext cx="44450" cy="41275"/>
                  </a:xfrm>
                  <a:prstGeom prst="line">
                    <a:avLst/>
                  </a:prstGeom>
                  <a:noFill/>
                  <a:ln w="12700" cap="rnd">
                    <a:solidFill>
                      <a:schemeClr val="bg1"/>
                    </a:solidFill>
                    <a:prstDash val="solid"/>
                    <a:round/>
                    <a:headEnd/>
                    <a:tailEnd/>
                  </a:ln>
                </p:spPr>
                <p:txBody>
                  <a:bodyPr vert="horz" wrap="square" lIns="121761" tIns="60881" rIns="121761" bIns="60881" numCol="1" anchor="t" anchorCtr="0" compatLnSpc="1">
                    <a:prstTxWarp prst="textNoShape">
                      <a:avLst/>
                    </a:prstTxWarp>
                  </a:bodyPr>
                  <a:lstStyle/>
                  <a:p>
                    <a:endParaRPr lang="en-GB" sz="932">
                      <a:cs typeface="Arial" pitchFamily="34" charset="0"/>
                    </a:endParaRPr>
                  </a:p>
                </p:txBody>
              </p:sp>
              <p:cxnSp>
                <p:nvCxnSpPr>
                  <p:cNvPr id="22" name="Straight Connector 21"/>
                  <p:cNvCxnSpPr/>
                  <p:nvPr/>
                </p:nvCxnSpPr>
                <p:spPr>
                  <a:xfrm>
                    <a:off x="7381712" y="3877727"/>
                    <a:ext cx="61200" cy="0"/>
                  </a:xfrm>
                  <a:prstGeom prst="line">
                    <a:avLst/>
                  </a:prstGeom>
                  <a:ln w="12700" cap="rnd">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381712" y="3929977"/>
                    <a:ext cx="61200" cy="0"/>
                  </a:xfrm>
                  <a:prstGeom prst="line">
                    <a:avLst/>
                  </a:prstGeom>
                  <a:ln w="12700" cap="rnd">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381712" y="3982227"/>
                    <a:ext cx="61200" cy="0"/>
                  </a:xfrm>
                  <a:prstGeom prst="line">
                    <a:avLst/>
                  </a:prstGeom>
                  <a:ln w="12700" cap="rnd">
                    <a:solidFill>
                      <a:schemeClr val="bg1"/>
                    </a:solidFill>
                    <a:prstDash val="solid"/>
                  </a:ln>
                </p:spPr>
                <p:style>
                  <a:lnRef idx="1">
                    <a:schemeClr val="accent1"/>
                  </a:lnRef>
                  <a:fillRef idx="0">
                    <a:schemeClr val="accent1"/>
                  </a:fillRef>
                  <a:effectRef idx="0">
                    <a:schemeClr val="accent1"/>
                  </a:effectRef>
                  <a:fontRef idx="minor">
                    <a:schemeClr val="tx1"/>
                  </a:fontRef>
                </p:style>
              </p:cxnSp>
            </p:grpSp>
          </p:grpSp>
        </p:grpSp>
      </p:grpSp>
      <p:sp>
        <p:nvSpPr>
          <p:cNvPr id="37" name="TextBox 36"/>
          <p:cNvSpPr txBox="1"/>
          <p:nvPr/>
        </p:nvSpPr>
        <p:spPr>
          <a:xfrm>
            <a:off x="4675405" y="3015834"/>
            <a:ext cx="2520350" cy="2645476"/>
          </a:xfrm>
          <a:prstGeom prst="rect">
            <a:avLst/>
          </a:prstGeom>
          <a:noFill/>
          <a:ln>
            <a:noFill/>
          </a:ln>
        </p:spPr>
        <p:txBody>
          <a:bodyPr vert="horz" wrap="square" lIns="0" tIns="0" rIns="0" bIns="0" spcCol="432000" rtlCol="0" anchor="t">
            <a:noAutofit/>
          </a:bodyPr>
          <a:lstStyle/>
          <a:p>
            <a:pPr algn="ctr"/>
            <a:r>
              <a:rPr lang="zu" sz="2130" b="1" dirty="0" smtClean="0">
                <a:solidFill>
                  <a:schemeClr val="bg1"/>
                </a:solidFill>
                <a:latin typeface="+mj-lt"/>
              </a:rPr>
              <a:t>Pemohon Philips Procurement/RFQ lokal</a:t>
            </a:r>
          </a:p>
          <a:p>
            <a:pPr algn="ctr"/>
            <a:r>
              <a:t/>
            </a:r>
            <a:br/>
            <a:r>
              <a:rPr lang="zu" sz="2130" dirty="0">
                <a:solidFill>
                  <a:schemeClr val="bg1"/>
                </a:solidFill>
                <a:latin typeface="+mj-lt"/>
              </a:rPr>
              <a:t>Pertanyaan terkait bisnis </a:t>
            </a:r>
          </a:p>
          <a:p>
            <a:pPr algn="ctr"/>
            <a:endParaRPr lang="en-US" sz="2130" b="1" dirty="0">
              <a:solidFill>
                <a:schemeClr val="bg1"/>
              </a:solidFill>
              <a:latin typeface="+mj-lt"/>
            </a:endParaRPr>
          </a:p>
        </p:txBody>
      </p:sp>
      <p:sp>
        <p:nvSpPr>
          <p:cNvPr id="38" name="TextBox 37"/>
          <p:cNvSpPr txBox="1"/>
          <p:nvPr/>
        </p:nvSpPr>
        <p:spPr>
          <a:xfrm>
            <a:off x="8455682" y="2943824"/>
            <a:ext cx="2520350" cy="2645476"/>
          </a:xfrm>
          <a:prstGeom prst="rect">
            <a:avLst/>
          </a:prstGeom>
          <a:noFill/>
          <a:ln>
            <a:noFill/>
          </a:ln>
        </p:spPr>
        <p:txBody>
          <a:bodyPr vert="horz" wrap="square" lIns="0" tIns="0" rIns="0" bIns="0" spcCol="432000" rtlCol="0" anchor="t">
            <a:noAutofit/>
          </a:bodyPr>
          <a:lstStyle/>
          <a:p>
            <a:pPr algn="ctr"/>
            <a:r>
              <a:rPr lang="zu" sz="2130" b="1" dirty="0" smtClean="0">
                <a:solidFill>
                  <a:schemeClr val="bg1"/>
                </a:solidFill>
                <a:latin typeface="+mj-lt"/>
              </a:rPr>
              <a:t>Akun fungsional </a:t>
            </a:r>
            <a:r>
              <a:rPr lang="zu" sz="1100" b="1" i="1" dirty="0">
                <a:solidFill>
                  <a:schemeClr val="bg1"/>
                </a:solidFill>
                <a:latin typeface="+mj-lt"/>
              </a:rPr>
              <a:t>AribaGuidedBuying.Suppliers@philips.com</a:t>
            </a:r>
            <a:endParaRPr lang="pl-PL" sz="1100" b="1" i="1" dirty="0" smtClean="0">
              <a:solidFill>
                <a:schemeClr val="bg1"/>
              </a:solidFill>
              <a:latin typeface="+mj-lt"/>
            </a:endParaRPr>
          </a:p>
          <a:p>
            <a:pPr algn="ctr"/>
            <a:endParaRPr lang="pl-PL" sz="2130" b="1" dirty="0" smtClean="0">
              <a:solidFill>
                <a:schemeClr val="bg1"/>
              </a:solidFill>
              <a:latin typeface="+mj-lt"/>
            </a:endParaRPr>
          </a:p>
          <a:p>
            <a:pPr algn="ctr"/>
            <a:r>
              <a:t/>
            </a:r>
            <a:br/>
            <a:r>
              <a:rPr lang="zu" sz="2130" dirty="0" smtClean="0">
                <a:solidFill>
                  <a:schemeClr val="bg1"/>
                </a:solidFill>
                <a:latin typeface="+mj-lt"/>
              </a:rPr>
              <a:t>Pendaftaran dan pertanyaan terkait orientasi</a:t>
            </a:r>
            <a:r>
              <a:t/>
            </a:r>
            <a:br/>
            <a:endParaRPr lang="pl-PL" sz="2130" dirty="0" smtClean="0">
              <a:solidFill>
                <a:schemeClr val="bg1"/>
              </a:solidFill>
              <a:latin typeface="+mj-lt"/>
            </a:endParaRPr>
          </a:p>
          <a:p>
            <a:pPr algn="ctr"/>
            <a:endParaRPr lang="en-US" sz="2130" b="1" dirty="0">
              <a:solidFill>
                <a:schemeClr val="bg1"/>
              </a:solidFill>
              <a:latin typeface="+mj-lt"/>
            </a:endParaRPr>
          </a:p>
        </p:txBody>
      </p:sp>
    </p:spTree>
    <p:extLst>
      <p:ext uri="{BB962C8B-B14F-4D97-AF65-F5344CB8AC3E}">
        <p14:creationId xmlns:p14="http://schemas.microsoft.com/office/powerpoint/2010/main" val="28050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764630"/>
            <a:ext cx="10984742" cy="6122295"/>
          </a:xfrm>
          <a:prstGeom prst="rect">
            <a:avLst/>
          </a:prstGeom>
        </p:spPr>
      </p:pic>
      <p:grpSp>
        <p:nvGrpSpPr>
          <p:cNvPr id="14" name="Group 13"/>
          <p:cNvGrpSpPr/>
          <p:nvPr/>
        </p:nvGrpSpPr>
        <p:grpSpPr>
          <a:xfrm>
            <a:off x="4915119" y="4653170"/>
            <a:ext cx="6069624" cy="2200138"/>
            <a:chOff x="5454980" y="4241713"/>
            <a:chExt cx="6637305" cy="2566222"/>
          </a:xfrm>
        </p:grpSpPr>
        <p:sp>
          <p:nvSpPr>
            <p:cNvPr id="15" name="Rectangle: Rounded Corners 39"/>
            <p:cNvSpPr/>
            <p:nvPr/>
          </p:nvSpPr>
          <p:spPr>
            <a:xfrm>
              <a:off x="5454980" y="4241713"/>
              <a:ext cx="6632979" cy="1712361"/>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zu" sz="1400" b="1" dirty="0"/>
                <a:t>Izinkan kami menghubungi Anda </a:t>
              </a:r>
              <a:r>
                <a:t/>
              </a:r>
              <a:br/>
              <a:r>
                <a:rPr lang="zu" sz="1200" dirty="0"/>
                <a:t>Pilih "Get help by phone" untuk:</a:t>
              </a:r>
            </a:p>
            <a:p>
              <a:endParaRPr lang="en-US" sz="1200" i="1" dirty="0"/>
            </a:p>
            <a:p>
              <a:endParaRPr lang="en-US" sz="1200" dirty="0"/>
            </a:p>
          </p:txBody>
        </p:sp>
        <p:sp>
          <p:nvSpPr>
            <p:cNvPr id="16" name="Rectangle: Rounded Corners 41"/>
            <p:cNvSpPr/>
            <p:nvPr/>
          </p:nvSpPr>
          <p:spPr>
            <a:xfrm>
              <a:off x="5459306" y="5241489"/>
              <a:ext cx="6632979" cy="1566446"/>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grpSp>
      <p:sp>
        <p:nvSpPr>
          <p:cNvPr id="17" name="Rectangle: Rounded Corners 6"/>
          <p:cNvSpPr/>
          <p:nvPr/>
        </p:nvSpPr>
        <p:spPr>
          <a:xfrm>
            <a:off x="4915119" y="2956513"/>
            <a:ext cx="6065668" cy="115378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u" sz="1200" b="1" dirty="0"/>
              <a:t>Kirim pertanyaan tertulis ke Dukungan Pelanggan SAP Ariba melalui formulir web ringkas.</a:t>
            </a:r>
            <a:r>
              <a:rPr sz="1600" dirty="0"/>
              <a:t/>
            </a:r>
            <a:br>
              <a:rPr sz="1600" dirty="0"/>
            </a:br>
            <a:r>
              <a:rPr lang="zu" sz="1100" dirty="0">
                <a:solidFill>
                  <a:schemeClr val="bg1"/>
                </a:solidFill>
              </a:rPr>
              <a:t>Target Waktu Balasan adalah 4 jam</a:t>
            </a:r>
            <a:r>
              <a:rPr sz="1600" dirty="0"/>
              <a:t/>
            </a:r>
            <a:br>
              <a:rPr sz="1600" dirty="0"/>
            </a:br>
            <a:r>
              <a:rPr lang="zu" sz="1100" dirty="0"/>
              <a:t>Berikan Deskripsi Singkat, Rincian</a:t>
            </a:r>
            <a:r>
              <a:rPr lang="zu" sz="1100" dirty="0">
                <a:solidFill>
                  <a:schemeClr val="bg1"/>
                </a:solidFill>
              </a:rPr>
              <a:t>, </a:t>
            </a:r>
            <a:r>
              <a:rPr lang="zu" sz="1100" dirty="0"/>
              <a:t>dan Lampiran untuk memastikan tanggapan diperoleh dengan cepat dan akurat. Pastikan kiriman Anda terperinci, termasuk langkah-langkah untuk mereplikasi masalah</a:t>
            </a:r>
          </a:p>
        </p:txBody>
      </p:sp>
      <p:sp>
        <p:nvSpPr>
          <p:cNvPr id="18" name="Rectangle: Rounded Corners 7"/>
          <p:cNvSpPr/>
          <p:nvPr/>
        </p:nvSpPr>
        <p:spPr>
          <a:xfrm>
            <a:off x="4919075" y="4143910"/>
            <a:ext cx="6065667" cy="456937"/>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u" sz="1100" b="1" dirty="0"/>
              <a:t>Mulai obrolan langsung dengan Dukungan Pelanggan SAP Ariba</a:t>
            </a:r>
            <a:r>
              <a:rPr sz="1400" dirty="0"/>
              <a:t/>
            </a:r>
            <a:br>
              <a:rPr sz="1400" dirty="0"/>
            </a:br>
            <a:r>
              <a:rPr lang="zu" sz="1050" dirty="0"/>
              <a:t>Hubungkan ke layanan obrolan langsung untuk mendiskusikan pertanyaan Anda langsung secara tertulis</a:t>
            </a:r>
            <a:endParaRPr lang="en-US" sz="1050" dirty="0">
              <a:solidFill>
                <a:srgbClr val="FF0000"/>
              </a:solidFill>
            </a:endParaRPr>
          </a:p>
        </p:txBody>
      </p:sp>
      <p:sp>
        <p:nvSpPr>
          <p:cNvPr id="19" name="Rectangle: Rounded Corners 24"/>
          <p:cNvSpPr/>
          <p:nvPr/>
        </p:nvSpPr>
        <p:spPr>
          <a:xfrm>
            <a:off x="4915119" y="1772770"/>
            <a:ext cx="6069624" cy="1128508"/>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u" sz="1200" b="1" dirty="0"/>
              <a:t>Cari Ariba Exchange Community untuk pilihan bantuan layanan mandiri</a:t>
            </a:r>
            <a:r>
              <a:rPr sz="1600" dirty="0"/>
              <a:t/>
            </a:r>
            <a:br>
              <a:rPr sz="1600" dirty="0"/>
            </a:br>
            <a:r>
              <a:rPr lang="zu" sz="1100" dirty="0"/>
              <a:t>Gunakan panel pencarian untuk menemukan jawaban pertanyaan fungsi dan navigasi </a:t>
            </a:r>
          </a:p>
          <a:p>
            <a:r>
              <a:rPr lang="zu" sz="1100" dirty="0"/>
              <a:t>Dokumentasi Produk dan Pertanyaan Umum dengan video, tutorial, dan petunjuk langkah demi langkah Cari Pertanyaan dan Jawaban dari pemasok lain, seperti Anda</a:t>
            </a:r>
            <a:r>
              <a:rPr sz="1600" dirty="0"/>
              <a:t/>
            </a:r>
            <a:br>
              <a:rPr sz="1600" dirty="0"/>
            </a:br>
            <a:r>
              <a:rPr lang="zu" sz="1100" b="1" i="1" dirty="0"/>
              <a:t>Dapatkan akses ke pilihan dukungan di bawah dengan mencari pertanyaan Anda terlebih dahulu</a:t>
            </a:r>
          </a:p>
        </p:txBody>
      </p:sp>
      <p:cxnSp>
        <p:nvCxnSpPr>
          <p:cNvPr id="23" name="Connector: Elbow 25"/>
          <p:cNvCxnSpPr/>
          <p:nvPr/>
        </p:nvCxnSpPr>
        <p:spPr>
          <a:xfrm flipV="1">
            <a:off x="3312489" y="2425620"/>
            <a:ext cx="1606586" cy="545395"/>
          </a:xfrm>
          <a:prstGeom prst="bentConnector3">
            <a:avLst>
              <a:gd name="adj1" fmla="val -2822"/>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209482" y="2919511"/>
            <a:ext cx="103007" cy="103007"/>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Connector: Elbow 40"/>
          <p:cNvCxnSpPr/>
          <p:nvPr/>
        </p:nvCxnSpPr>
        <p:spPr>
          <a:xfrm rot="5400000" flipH="1" flipV="1">
            <a:off x="2911685" y="3733841"/>
            <a:ext cx="2183952" cy="1815006"/>
          </a:xfrm>
          <a:prstGeom prst="bentConnector3">
            <a:avLst>
              <a:gd name="adj1" fmla="val 99623"/>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3032645" y="5643798"/>
            <a:ext cx="103007" cy="8952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2588480" y="6121254"/>
            <a:ext cx="1585951" cy="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174431" y="4356718"/>
            <a:ext cx="744644" cy="2246"/>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174431" y="4356718"/>
            <a:ext cx="0" cy="1764536"/>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2559572" y="6075858"/>
            <a:ext cx="103007" cy="8952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a:off x="1983492" y="6401101"/>
            <a:ext cx="2927672"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1902284" y="6348781"/>
            <a:ext cx="104639" cy="10463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3"/>
          <a:stretch>
            <a:fillRect/>
          </a:stretch>
        </p:blipFill>
        <p:spPr>
          <a:xfrm>
            <a:off x="5104323" y="5298711"/>
            <a:ext cx="2759039" cy="1389033"/>
          </a:xfrm>
          <a:prstGeom prst="rect">
            <a:avLst/>
          </a:prstGeom>
        </p:spPr>
      </p:pic>
      <p:sp>
        <p:nvSpPr>
          <p:cNvPr id="45" name="Rectangle 44"/>
          <p:cNvSpPr/>
          <p:nvPr/>
        </p:nvSpPr>
        <p:spPr>
          <a:xfrm>
            <a:off x="5073259" y="5258788"/>
            <a:ext cx="743858" cy="481909"/>
          </a:xfrm>
          <a:prstGeom prst="rect">
            <a:avLst/>
          </a:pr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985159" y="5016274"/>
            <a:ext cx="2881538" cy="938719"/>
          </a:xfrm>
          <a:prstGeom prst="rect">
            <a:avLst/>
          </a:prstGeom>
          <a:noFill/>
        </p:spPr>
        <p:txBody>
          <a:bodyPr wrap="square" rtlCol="0">
            <a:spAutoFit/>
          </a:bodyPr>
          <a:lstStyle/>
          <a:p>
            <a:r>
              <a:rPr lang="zu" sz="1100" b="1" dirty="0">
                <a:solidFill>
                  <a:schemeClr val="bg1"/>
                </a:solidFill>
              </a:rPr>
              <a:t>Hubungi Saya Sekarang</a:t>
            </a:r>
          </a:p>
          <a:p>
            <a:r>
              <a:rPr lang="zu" sz="1100" dirty="0">
                <a:solidFill>
                  <a:schemeClr val="bg1"/>
                </a:solidFill>
              </a:rPr>
              <a:t>Hindari menunggu panggilan telepon - Isi formulir ringkas untuk meminta dihubungi kembali oleh staf yang tersedia berikutnya</a:t>
            </a:r>
            <a:r>
              <a:t/>
            </a:r>
            <a:br/>
            <a:endParaRPr lang="en-US" sz="1100" dirty="0">
              <a:solidFill>
                <a:schemeClr val="bg1"/>
              </a:solidFill>
            </a:endParaRPr>
          </a:p>
        </p:txBody>
      </p:sp>
      <p:sp>
        <p:nvSpPr>
          <p:cNvPr id="47" name="Rectangle 46"/>
          <p:cNvSpPr/>
          <p:nvPr/>
        </p:nvSpPr>
        <p:spPr>
          <a:xfrm>
            <a:off x="7968695" y="4919536"/>
            <a:ext cx="2756164" cy="1010746"/>
          </a:xfrm>
          <a:prstGeom prst="rect">
            <a:avLst/>
          </a:pr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TextBox 47"/>
          <p:cNvSpPr txBox="1"/>
          <p:nvPr/>
        </p:nvSpPr>
        <p:spPr>
          <a:xfrm>
            <a:off x="7980838" y="5893269"/>
            <a:ext cx="2882683" cy="1184940"/>
          </a:xfrm>
          <a:prstGeom prst="rect">
            <a:avLst/>
          </a:prstGeom>
          <a:noFill/>
        </p:spPr>
        <p:txBody>
          <a:bodyPr wrap="square" rtlCol="0">
            <a:spAutoFit/>
          </a:bodyPr>
          <a:lstStyle/>
          <a:p>
            <a:r>
              <a:rPr sz="1600" dirty="0"/>
              <a:t/>
            </a:r>
            <a:br>
              <a:rPr sz="1600" dirty="0"/>
            </a:br>
            <a:r>
              <a:rPr lang="zu" sz="1050" b="1" dirty="0">
                <a:solidFill>
                  <a:schemeClr val="bg1"/>
                </a:solidFill>
              </a:rPr>
              <a:t>Hubungi Kami</a:t>
            </a:r>
          </a:p>
          <a:p>
            <a:r>
              <a:rPr lang="zu" sz="1050" dirty="0">
                <a:solidFill>
                  <a:schemeClr val="bg1"/>
                </a:solidFill>
              </a:rPr>
              <a:t>Pilih negara tempat Anda menghubungi dan tekan nomor yang ditampilkan untuk menghubungi</a:t>
            </a:r>
          </a:p>
          <a:p>
            <a:endParaRPr lang="en-US" sz="1050" dirty="0">
              <a:solidFill>
                <a:schemeClr val="bg1"/>
              </a:solidFill>
            </a:endParaRPr>
          </a:p>
        </p:txBody>
      </p:sp>
      <p:sp>
        <p:nvSpPr>
          <p:cNvPr id="25" name="Text Placeholder 1"/>
          <p:cNvSpPr>
            <a:spLocks noGrp="1"/>
          </p:cNvSpPr>
          <p:nvPr>
            <p:ph type="body" sz="quarter" idx="10"/>
          </p:nvPr>
        </p:nvSpPr>
        <p:spPr>
          <a:xfrm>
            <a:off x="627095" y="383783"/>
            <a:ext cx="10070928" cy="512797"/>
          </a:xfrm>
        </p:spPr>
        <p:txBody>
          <a:bodyPr lIns="0" tIns="0" rIns="0" bIns="0"/>
          <a:lstStyle/>
          <a:p>
            <a:r>
              <a:rPr lang="zu" sz="2400" b="1" dirty="0" smtClean="0"/>
              <a:t>QRC 4: Cara mendapatkan bantuan dari Dukungan Pelanggan SAP Ariba  (2/2)</a:t>
            </a:r>
            <a:endParaRPr lang="en-US" sz="2400" b="1" dirty="0"/>
          </a:p>
          <a:p>
            <a:endParaRPr lang="en-US" sz="2400" b="1" dirty="0"/>
          </a:p>
        </p:txBody>
      </p:sp>
      <p:sp>
        <p:nvSpPr>
          <p:cNvPr id="26" name="Rectangle: Rounded Corners 7"/>
          <p:cNvSpPr/>
          <p:nvPr/>
        </p:nvSpPr>
        <p:spPr>
          <a:xfrm>
            <a:off x="5728012" y="903493"/>
            <a:ext cx="3032834" cy="317086"/>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u" sz="1200" b="1" dirty="0" smtClean="0"/>
              <a:t>Masuk melalui https://uex.ariba.com/</a:t>
            </a:r>
            <a:endParaRPr lang="en-US" sz="1100" dirty="0">
              <a:solidFill>
                <a:srgbClr val="FF0000"/>
              </a:solidFill>
            </a:endParaRPr>
          </a:p>
        </p:txBody>
      </p:sp>
      <p:cxnSp>
        <p:nvCxnSpPr>
          <p:cNvPr id="29" name="Straight Arrow Connector 28"/>
          <p:cNvCxnSpPr>
            <a:stCxn id="30" idx="6"/>
            <a:endCxn id="26" idx="1"/>
          </p:cNvCxnSpPr>
          <p:nvPr/>
        </p:nvCxnSpPr>
        <p:spPr>
          <a:xfrm flipV="1">
            <a:off x="4431832" y="1062036"/>
            <a:ext cx="1296180" cy="10325"/>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4327193" y="1020041"/>
            <a:ext cx="104639" cy="10463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ular Callout 33"/>
          <p:cNvSpPr/>
          <p:nvPr/>
        </p:nvSpPr>
        <p:spPr>
          <a:xfrm>
            <a:off x="2690907" y="6220739"/>
            <a:ext cx="1572511" cy="562726"/>
          </a:xfrm>
          <a:prstGeom prst="wedgeRectCallout">
            <a:avLst>
              <a:gd name="adj1" fmla="val -96429"/>
              <a:gd name="adj2" fmla="val -4730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u" sz="900" dirty="0" smtClean="0">
                <a:solidFill>
                  <a:srgbClr val="FFFFFF"/>
                </a:solidFill>
              </a:rPr>
              <a:t>Catatan: Anda dapat menggunakan obrolan langsung jika Anda telah mendaftar dan masuk</a:t>
            </a:r>
            <a:endParaRPr lang="en-US" sz="900" dirty="0">
              <a:solidFill>
                <a:srgbClr val="FFFFFF"/>
              </a:solidFill>
            </a:endParaRPr>
          </a:p>
        </p:txBody>
      </p:sp>
    </p:spTree>
    <p:extLst>
      <p:ext uri="{BB962C8B-B14F-4D97-AF65-F5344CB8AC3E}">
        <p14:creationId xmlns:p14="http://schemas.microsoft.com/office/powerpoint/2010/main" val="145245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62695" y="1166342"/>
            <a:ext cx="11377580" cy="1182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453" fontAlgn="auto">
              <a:spcBef>
                <a:spcPts val="0"/>
              </a:spcBef>
              <a:spcAft>
                <a:spcPts val="0"/>
              </a:spcAft>
            </a:pPr>
            <a:endParaRPr lang="en-US" sz="2397">
              <a:solidFill>
                <a:srgbClr val="FFFFFF"/>
              </a:solidFill>
              <a:latin typeface="Calibri"/>
            </a:endParaRPr>
          </a:p>
        </p:txBody>
      </p:sp>
      <p:sp>
        <p:nvSpPr>
          <p:cNvPr id="20" name="Text Placeholder 1"/>
          <p:cNvSpPr>
            <a:spLocks noGrp="1"/>
          </p:cNvSpPr>
          <p:nvPr>
            <p:ph type="body" sz="quarter" idx="10"/>
          </p:nvPr>
        </p:nvSpPr>
        <p:spPr/>
        <p:txBody>
          <a:bodyPr lIns="0" tIns="0" rIns="0" bIns="0"/>
          <a:lstStyle/>
          <a:p>
            <a:r>
              <a:rPr lang="zu" sz="2800" b="1" dirty="0" smtClean="0"/>
              <a:t>QRC 5: Cara </a:t>
            </a:r>
            <a:r>
              <a:rPr lang="zu" sz="2800" b="1" dirty="0"/>
              <a:t>menanggapi RFQ (1/4)</a:t>
            </a:r>
            <a:endParaRPr lang="en-US" sz="2800" b="1" dirty="0"/>
          </a:p>
        </p:txBody>
      </p:sp>
      <p:pic>
        <p:nvPicPr>
          <p:cNvPr id="21" name="Picture 20"/>
          <p:cNvPicPr>
            <a:picLocks noChangeAspect="1"/>
          </p:cNvPicPr>
          <p:nvPr/>
        </p:nvPicPr>
        <p:blipFill>
          <a:blip r:embed="rId3">
            <a:alphaModFix/>
          </a:blip>
          <a:stretch>
            <a:fillRect/>
          </a:stretch>
        </p:blipFill>
        <p:spPr>
          <a:xfrm>
            <a:off x="11023908" y="294070"/>
            <a:ext cx="479993" cy="613033"/>
          </a:xfrm>
          <a:prstGeom prst="rect">
            <a:avLst/>
          </a:prstGeom>
          <a:noFill/>
        </p:spPr>
      </p:pic>
      <p:sp>
        <p:nvSpPr>
          <p:cNvPr id="3" name="Rectangle 2"/>
          <p:cNvSpPr/>
          <p:nvPr/>
        </p:nvSpPr>
        <p:spPr>
          <a:xfrm>
            <a:off x="270138" y="1252483"/>
            <a:ext cx="11362694" cy="1169551"/>
          </a:xfrm>
          <a:prstGeom prst="rect">
            <a:avLst/>
          </a:prstGeom>
        </p:spPr>
        <p:txBody>
          <a:bodyPr wrap="square">
            <a:spAutoFit/>
          </a:bodyPr>
          <a:lstStyle/>
          <a:p>
            <a:pPr algn="just">
              <a:buClr>
                <a:srgbClr val="009CDD"/>
              </a:buClr>
              <a:buSzPct val="90000"/>
            </a:pPr>
            <a:r>
              <a:rPr lang="zu" sz="1400" dirty="0">
                <a:latin typeface="+mj-lt"/>
              </a:rPr>
              <a:t>Dalam mengoptimalkan proses Permintaan Pembayaran Philips, Philips telah mulai mengirim Permintaan Penawaran (RFQ) secara digital, melalui sistem Philips Sourcing Ariba.  Pemasok terpilih menerima undangan untuk berpartisipasi di ‘aktivitas’, di mana </a:t>
            </a:r>
            <a:r>
              <a:rPr lang="zu" sz="1400" dirty="0" smtClean="0">
                <a:latin typeface="+mj-lt"/>
              </a:rPr>
              <a:t>pemasok diminta memberikan penawaran produk atau layanan yang ingin dibeli Philips. </a:t>
            </a:r>
          </a:p>
          <a:p>
            <a:pPr>
              <a:buClr>
                <a:srgbClr val="009CDD"/>
              </a:buClr>
              <a:buSzPct val="90000"/>
            </a:pPr>
            <a:r>
              <a:rPr lang="zu" sz="1400" b="1" dirty="0">
                <a:solidFill>
                  <a:schemeClr val="accent1">
                    <a:lumMod val="75000"/>
                  </a:schemeClr>
                </a:solidFill>
                <a:latin typeface="+mn-lt"/>
              </a:rPr>
              <a:t>Sebagaimana dijelaskan di bawah, ada dua cara untuk menanggapi RFQ:</a:t>
            </a:r>
          </a:p>
          <a:p>
            <a:pPr algn="just">
              <a:buClr>
                <a:srgbClr val="009CDD"/>
              </a:buClr>
              <a:buSzPct val="90000"/>
            </a:pPr>
            <a:endParaRPr lang="en-US" sz="1400" dirty="0">
              <a:latin typeface="+mj-lt"/>
            </a:endParaRPr>
          </a:p>
        </p:txBody>
      </p:sp>
      <p:sp>
        <p:nvSpPr>
          <p:cNvPr id="5" name="Rectangle 4"/>
          <p:cNvSpPr/>
          <p:nvPr/>
        </p:nvSpPr>
        <p:spPr>
          <a:xfrm>
            <a:off x="8896452" y="4777984"/>
            <a:ext cx="576080" cy="1632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70138" y="2638437"/>
            <a:ext cx="11362694" cy="3886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453" fontAlgn="auto">
              <a:spcBef>
                <a:spcPts val="0"/>
              </a:spcBef>
              <a:spcAft>
                <a:spcPts val="0"/>
              </a:spcAft>
            </a:pPr>
            <a:endParaRPr lang="en-US" sz="2397" dirty="0">
              <a:solidFill>
                <a:srgbClr val="FFFFFF"/>
              </a:solidFill>
              <a:latin typeface="Calibri"/>
            </a:endParaRPr>
          </a:p>
        </p:txBody>
      </p:sp>
      <p:sp>
        <p:nvSpPr>
          <p:cNvPr id="15" name="Rectangle 14"/>
          <p:cNvSpPr/>
          <p:nvPr/>
        </p:nvSpPr>
        <p:spPr>
          <a:xfrm>
            <a:off x="6589702" y="3309325"/>
            <a:ext cx="5025090" cy="646331"/>
          </a:xfrm>
          <a:prstGeom prst="rect">
            <a:avLst/>
          </a:prstGeom>
        </p:spPr>
        <p:txBody>
          <a:bodyPr wrap="square">
            <a:spAutoFit/>
          </a:bodyPr>
          <a:lstStyle/>
          <a:p>
            <a:pPr>
              <a:buClr>
                <a:srgbClr val="009CDD"/>
              </a:buClr>
              <a:buSzPct val="90000"/>
            </a:pPr>
            <a:r>
              <a:t/>
            </a:r>
            <a:br/>
            <a:r>
              <a:t/>
            </a:r>
            <a:br/>
            <a:endParaRPr lang="en-US" sz="1200" b="1" dirty="0">
              <a:solidFill>
                <a:schemeClr val="accent1">
                  <a:lumMod val="75000"/>
                </a:schemeClr>
              </a:solidFill>
              <a:latin typeface="+mj-lt"/>
            </a:endParaRPr>
          </a:p>
        </p:txBody>
      </p:sp>
      <p:pic>
        <p:nvPicPr>
          <p:cNvPr id="18" name="Picture 17"/>
          <p:cNvPicPr>
            <a:picLocks noChangeAspect="1"/>
          </p:cNvPicPr>
          <p:nvPr/>
        </p:nvPicPr>
        <p:blipFill>
          <a:blip r:embed="rId4"/>
          <a:stretch>
            <a:fillRect/>
          </a:stretch>
        </p:blipFill>
        <p:spPr>
          <a:xfrm>
            <a:off x="4303928" y="3582787"/>
            <a:ext cx="2806679" cy="1981910"/>
          </a:xfrm>
          <a:prstGeom prst="rect">
            <a:avLst/>
          </a:prstGeom>
        </p:spPr>
      </p:pic>
      <p:sp>
        <p:nvSpPr>
          <p:cNvPr id="22" name="Rectangular Callout 21"/>
          <p:cNvSpPr/>
          <p:nvPr/>
        </p:nvSpPr>
        <p:spPr>
          <a:xfrm>
            <a:off x="582267" y="2964569"/>
            <a:ext cx="3240450" cy="3218346"/>
          </a:xfrm>
          <a:prstGeom prst="wedgeRectCallout">
            <a:avLst>
              <a:gd name="adj1" fmla="val 85239"/>
              <a:gd name="adj2" fmla="val 6762"/>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u" sz="1200" b="1" dirty="0">
                <a:solidFill>
                  <a:schemeClr val="accent1">
                    <a:lumMod val="75000"/>
                  </a:schemeClr>
                </a:solidFill>
                <a:cs typeface="Arial" charset="0"/>
              </a:rPr>
              <a:t>Menanggapi dengan masuk ke platform Ariba</a:t>
            </a:r>
          </a:p>
          <a:p>
            <a:pPr algn="ctr"/>
            <a:endParaRPr lang="pl-PL" sz="1200" dirty="0">
              <a:solidFill>
                <a:schemeClr val="tx1"/>
              </a:solidFill>
            </a:endParaRPr>
          </a:p>
          <a:p>
            <a:r>
              <a:rPr lang="zu" sz="1200" dirty="0" smtClean="0">
                <a:solidFill>
                  <a:schemeClr val="tx1"/>
                </a:solidFill>
              </a:rPr>
              <a:t>Tombol "</a:t>
            </a:r>
            <a:r>
              <a:rPr lang="zu" sz="1200" b="1" dirty="0" smtClean="0">
                <a:solidFill>
                  <a:schemeClr val="tx1"/>
                </a:solidFill>
              </a:rPr>
              <a:t>View</a:t>
            </a:r>
            <a:r>
              <a:rPr lang="zu" sz="1200" dirty="0" smtClean="0">
                <a:solidFill>
                  <a:schemeClr val="tx1"/>
                </a:solidFill>
              </a:rPr>
              <a:t>" mengarahkan Anda ke halaman masuk Ariba Network tempat Anda dapat mendaftar atau masuk, untuk melihat sistem pengadaan. </a:t>
            </a:r>
            <a:endParaRPr lang="pl-PL" sz="1200" dirty="0" smtClean="0">
              <a:solidFill>
                <a:schemeClr val="tx1"/>
              </a:solidFill>
            </a:endParaRPr>
          </a:p>
          <a:p>
            <a:endParaRPr lang="pl-PL" sz="1200" dirty="0" smtClean="0">
              <a:solidFill>
                <a:schemeClr val="tx1"/>
              </a:solidFill>
            </a:endParaRPr>
          </a:p>
          <a:p>
            <a:r>
              <a:rPr lang="zu" sz="1200" dirty="0">
                <a:solidFill>
                  <a:schemeClr val="tx1"/>
                </a:solidFill>
              </a:rPr>
              <a:t>Saat mengajukan penawaran melalui Ariba Network, Anda dapat memperoleh manfaat antarmuka pengguna yang berisi banyak fitur, informasi terperinci tentang permintaan Philips, dan kemudahan mengakses bantuan online melalui </a:t>
            </a:r>
            <a:r>
              <a:rPr lang="zu" sz="1200" dirty="0">
                <a:solidFill>
                  <a:schemeClr val="tx1"/>
                </a:solidFill>
                <a:hlinkClick r:id="rId5"/>
              </a:rPr>
              <a:t>https://uex.ariba.com</a:t>
            </a:r>
            <a:r>
              <a:rPr lang="zu" sz="1200" dirty="0" smtClean="0">
                <a:solidFill>
                  <a:schemeClr val="tx1"/>
                </a:solidFill>
              </a:rPr>
              <a:t>  dan </a:t>
            </a:r>
            <a:r>
              <a:rPr lang="zu" sz="1200" dirty="0">
                <a:solidFill>
                  <a:schemeClr val="tx1"/>
                </a:solidFill>
                <a:hlinkClick r:id="rId6"/>
              </a:rPr>
              <a:t>https://support.ariba.com/help</a:t>
            </a:r>
            <a:r>
              <a:rPr lang="zu" sz="1200" dirty="0" smtClean="0">
                <a:solidFill>
                  <a:schemeClr val="tx1"/>
                </a:solidFill>
              </a:rPr>
              <a:t> </a:t>
            </a:r>
            <a:endParaRPr lang="pl-PL" sz="1200" dirty="0" smtClean="0">
              <a:solidFill>
                <a:schemeClr val="tx1"/>
              </a:solidFill>
            </a:endParaRPr>
          </a:p>
        </p:txBody>
      </p:sp>
      <p:sp>
        <p:nvSpPr>
          <p:cNvPr id="23" name="Rectangular Callout 22"/>
          <p:cNvSpPr/>
          <p:nvPr/>
        </p:nvSpPr>
        <p:spPr>
          <a:xfrm>
            <a:off x="8023454" y="2964569"/>
            <a:ext cx="3240450" cy="3218346"/>
          </a:xfrm>
          <a:prstGeom prst="wedgeRectCallout">
            <a:avLst>
              <a:gd name="adj1" fmla="val -152628"/>
              <a:gd name="adj2" fmla="val -6112"/>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u" sz="1200" b="1" dirty="0">
                <a:solidFill>
                  <a:schemeClr val="accent1">
                    <a:lumMod val="75000"/>
                  </a:schemeClr>
                </a:solidFill>
                <a:cs typeface="Arial" charset="0"/>
              </a:rPr>
              <a:t>Balasan melalui email</a:t>
            </a:r>
            <a:endParaRPr lang="pl-PL" sz="1200" b="1" dirty="0">
              <a:solidFill>
                <a:schemeClr val="accent1">
                  <a:lumMod val="75000"/>
                </a:schemeClr>
              </a:solidFill>
              <a:cs typeface="Arial" charset="0"/>
            </a:endParaRPr>
          </a:p>
          <a:p>
            <a:pPr algn="ctr"/>
            <a:endParaRPr lang="pl-PL" sz="1200" dirty="0">
              <a:solidFill>
                <a:schemeClr val="tx1"/>
              </a:solidFill>
            </a:endParaRPr>
          </a:p>
          <a:p>
            <a:r>
              <a:rPr lang="zu" sz="1200" dirty="0">
                <a:solidFill>
                  <a:schemeClr val="tx1"/>
                </a:solidFill>
              </a:rPr>
              <a:t>Sebagai alternatif, pemasok juga dapat memberikan tanggapan mereka untuk aktivitas pengadaan melalui email.</a:t>
            </a:r>
            <a:endParaRPr lang="pl-PL" sz="1200" dirty="0" smtClean="0">
              <a:solidFill>
                <a:schemeClr val="tx1"/>
              </a:solidFill>
            </a:endParaRPr>
          </a:p>
          <a:p>
            <a:r>
              <a:rPr lang="zu" sz="1200" dirty="0" smtClean="0">
                <a:solidFill>
                  <a:schemeClr val="tx1"/>
                </a:solidFill>
              </a:rPr>
              <a:t> </a:t>
            </a:r>
            <a:endParaRPr lang="en-US" sz="1200" dirty="0">
              <a:solidFill>
                <a:schemeClr val="tx1"/>
              </a:solidFill>
            </a:endParaRPr>
          </a:p>
          <a:p>
            <a:r>
              <a:rPr lang="zu" sz="1200" dirty="0">
                <a:solidFill>
                  <a:schemeClr val="tx1"/>
                </a:solidFill>
              </a:rPr>
              <a:t>Namun, mengirim tanggapan Anda melalui email hanya mendukung penyediaan data dasar seperti harga dan tanggal pengiriman</a:t>
            </a:r>
            <a:r>
              <a:rPr lang="zu" sz="1200" dirty="0" smtClean="0">
                <a:solidFill>
                  <a:schemeClr val="tx1"/>
                </a:solidFill>
              </a:rPr>
              <a:t>, oleh karena itu, biasanya</a:t>
            </a:r>
            <a:r>
              <a:rPr lang="zu" sz="1200" b="1" dirty="0">
                <a:solidFill>
                  <a:schemeClr val="tx1"/>
                </a:solidFill>
              </a:rPr>
              <a:t> pemasok disarankan untuk mendaftar ke Ariba Network dan mengirimkan penawarannya secara online. </a:t>
            </a:r>
          </a:p>
        </p:txBody>
      </p:sp>
    </p:spTree>
    <p:extLst>
      <p:ext uri="{BB962C8B-B14F-4D97-AF65-F5344CB8AC3E}">
        <p14:creationId xmlns:p14="http://schemas.microsoft.com/office/powerpoint/2010/main" val="71121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23024" y="1124184"/>
            <a:ext cx="5259194" cy="2686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453" fontAlgn="auto">
              <a:spcBef>
                <a:spcPts val="0"/>
              </a:spcBef>
              <a:spcAft>
                <a:spcPts val="0"/>
              </a:spcAft>
            </a:pPr>
            <a:endParaRPr lang="en-US" sz="2000" dirty="0">
              <a:solidFill>
                <a:srgbClr val="FFFFFF"/>
              </a:solidFill>
              <a:latin typeface="Calibri"/>
            </a:endParaRPr>
          </a:p>
        </p:txBody>
      </p:sp>
      <p:sp>
        <p:nvSpPr>
          <p:cNvPr id="29" name="Rectangle 28"/>
          <p:cNvSpPr/>
          <p:nvPr/>
        </p:nvSpPr>
        <p:spPr>
          <a:xfrm>
            <a:off x="6661344" y="4029555"/>
            <a:ext cx="5259194" cy="2686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453" fontAlgn="auto">
              <a:spcBef>
                <a:spcPts val="0"/>
              </a:spcBef>
              <a:spcAft>
                <a:spcPts val="0"/>
              </a:spcAft>
            </a:pPr>
            <a:endParaRPr lang="en-US" sz="2397" dirty="0">
              <a:solidFill>
                <a:srgbClr val="FFFFFF"/>
              </a:solidFill>
              <a:latin typeface="Calibri"/>
            </a:endParaRPr>
          </a:p>
        </p:txBody>
      </p:sp>
      <p:sp>
        <p:nvSpPr>
          <p:cNvPr id="2" name="Text Placeholder 1"/>
          <p:cNvSpPr>
            <a:spLocks noGrp="1"/>
          </p:cNvSpPr>
          <p:nvPr>
            <p:ph type="body" sz="quarter" idx="10"/>
          </p:nvPr>
        </p:nvSpPr>
        <p:spPr>
          <a:xfrm>
            <a:off x="627095" y="383783"/>
            <a:ext cx="10070928" cy="512797"/>
          </a:xfrm>
        </p:spPr>
        <p:txBody>
          <a:bodyPr lIns="0" tIns="0" rIns="0" bIns="0"/>
          <a:lstStyle/>
          <a:p>
            <a:r>
              <a:rPr lang="zu" sz="2800" b="1" dirty="0" smtClean="0"/>
              <a:t>QRC 5a: Menanggapi RFQ pertama dengan masuk ke platform (2/4)</a:t>
            </a:r>
            <a:endParaRPr lang="pl-PL" sz="2800" b="1" dirty="0"/>
          </a:p>
        </p:txBody>
      </p:sp>
      <p:pic>
        <p:nvPicPr>
          <p:cNvPr id="8" name="Picture 7"/>
          <p:cNvPicPr>
            <a:picLocks noChangeAspect="1"/>
          </p:cNvPicPr>
          <p:nvPr/>
        </p:nvPicPr>
        <p:blipFill>
          <a:blip r:embed="rId2"/>
          <a:stretch>
            <a:fillRect/>
          </a:stretch>
        </p:blipFill>
        <p:spPr>
          <a:xfrm>
            <a:off x="2608206" y="1646143"/>
            <a:ext cx="2806679" cy="1981910"/>
          </a:xfrm>
          <a:prstGeom prst="rect">
            <a:avLst/>
          </a:prstGeom>
        </p:spPr>
      </p:pic>
      <p:sp>
        <p:nvSpPr>
          <p:cNvPr id="16" name="TextBox 15"/>
          <p:cNvSpPr txBox="1"/>
          <p:nvPr/>
        </p:nvSpPr>
        <p:spPr>
          <a:xfrm>
            <a:off x="5439972" y="2204830"/>
            <a:ext cx="914400" cy="914400"/>
          </a:xfrm>
          <a:prstGeom prst="rect">
            <a:avLst/>
          </a:prstGeom>
        </p:spPr>
        <p:txBody>
          <a:bodyPr vert="horz" wrap="none" lIns="0" tIns="0" rIns="0" bIns="0" spcCol="385658" rtlCol="0">
            <a:noAutofit/>
          </a:bodyPr>
          <a:lstStyle/>
          <a:p>
            <a:endParaRPr lang="en-US" dirty="0" smtClean="0">
              <a:solidFill>
                <a:schemeClr val="bg1"/>
              </a:solidFill>
              <a:latin typeface="Calibri Light" charset="0"/>
              <a:ea typeface="Calibri Light" charset="0"/>
              <a:cs typeface="Calibri Light" charset="0"/>
            </a:endParaRPr>
          </a:p>
        </p:txBody>
      </p:sp>
      <p:sp>
        <p:nvSpPr>
          <p:cNvPr id="20" name="Rectangle 19"/>
          <p:cNvSpPr/>
          <p:nvPr/>
        </p:nvSpPr>
        <p:spPr>
          <a:xfrm>
            <a:off x="631423" y="1148529"/>
            <a:ext cx="5025090" cy="1015663"/>
          </a:xfrm>
          <a:prstGeom prst="rect">
            <a:avLst/>
          </a:prstGeom>
        </p:spPr>
        <p:txBody>
          <a:bodyPr wrap="square">
            <a:spAutoFit/>
          </a:bodyPr>
          <a:lstStyle/>
          <a:p>
            <a:pPr>
              <a:buClr>
                <a:srgbClr val="009CDD"/>
              </a:buClr>
              <a:buSzPct val="90000"/>
            </a:pPr>
            <a:r>
              <a:rPr lang="zu" sz="1200" b="1" dirty="0" smtClean="0">
                <a:solidFill>
                  <a:schemeClr val="accent1">
                    <a:lumMod val="75000"/>
                  </a:schemeClr>
                </a:solidFill>
                <a:latin typeface="+mj-lt"/>
              </a:rPr>
              <a:t>Buka email otomatis berisi undangan untuk aktivitas, lalu klik "View"</a:t>
            </a:r>
          </a:p>
          <a:p>
            <a:pPr>
              <a:buClr>
                <a:srgbClr val="009CDD"/>
              </a:buClr>
              <a:buSzPct val="90000"/>
            </a:pPr>
            <a:r>
              <a:t/>
            </a:r>
            <a:br/>
            <a:r>
              <a:t/>
            </a:r>
            <a:br/>
            <a:endParaRPr lang="en-US" sz="1200" b="1" dirty="0">
              <a:solidFill>
                <a:schemeClr val="accent1">
                  <a:lumMod val="75000"/>
                </a:schemeClr>
              </a:solidFill>
              <a:latin typeface="+mj-lt"/>
            </a:endParaRPr>
          </a:p>
        </p:txBody>
      </p:sp>
      <p:sp>
        <p:nvSpPr>
          <p:cNvPr id="25" name="Rectangle 24"/>
          <p:cNvSpPr/>
          <p:nvPr/>
        </p:nvSpPr>
        <p:spPr>
          <a:xfrm>
            <a:off x="3114337" y="2579254"/>
            <a:ext cx="280821" cy="302472"/>
          </a:xfrm>
          <a:prstGeom prst="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8" name="Rectangle 27"/>
          <p:cNvSpPr/>
          <p:nvPr/>
        </p:nvSpPr>
        <p:spPr>
          <a:xfrm>
            <a:off x="6716062" y="1095346"/>
            <a:ext cx="5259194" cy="2686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453" fontAlgn="auto">
              <a:spcBef>
                <a:spcPts val="0"/>
              </a:spcBef>
              <a:spcAft>
                <a:spcPts val="0"/>
              </a:spcAft>
            </a:pPr>
            <a:endParaRPr lang="en-US" sz="2397" dirty="0">
              <a:solidFill>
                <a:srgbClr val="FFFFFF"/>
              </a:solidFill>
              <a:latin typeface="Calibri"/>
            </a:endParaRPr>
          </a:p>
        </p:txBody>
      </p:sp>
      <p:sp>
        <p:nvSpPr>
          <p:cNvPr id="30" name="Oval 29"/>
          <p:cNvSpPr/>
          <p:nvPr/>
        </p:nvSpPr>
        <p:spPr>
          <a:xfrm>
            <a:off x="6481319" y="972866"/>
            <a:ext cx="360050" cy="3567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u" dirty="0"/>
              <a:t>2</a:t>
            </a:r>
            <a:endParaRPr lang="en-US" dirty="0"/>
          </a:p>
        </p:txBody>
      </p:sp>
      <p:sp>
        <p:nvSpPr>
          <p:cNvPr id="32" name="Oval 31"/>
          <p:cNvSpPr/>
          <p:nvPr/>
        </p:nvSpPr>
        <p:spPr>
          <a:xfrm>
            <a:off x="6536037" y="3886841"/>
            <a:ext cx="360050" cy="3567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u" dirty="0" smtClean="0"/>
              <a:t>4</a:t>
            </a:r>
            <a:endParaRPr lang="en-US" dirty="0"/>
          </a:p>
        </p:txBody>
      </p:sp>
      <p:sp>
        <p:nvSpPr>
          <p:cNvPr id="44" name="Rectangular Callout 43"/>
          <p:cNvSpPr/>
          <p:nvPr/>
        </p:nvSpPr>
        <p:spPr>
          <a:xfrm>
            <a:off x="581301" y="1997892"/>
            <a:ext cx="1601558" cy="983466"/>
          </a:xfrm>
          <a:prstGeom prst="wedgeRectCallout">
            <a:avLst>
              <a:gd name="adj1" fmla="val 77849"/>
              <a:gd name="adj2" fmla="val 4528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u" sz="1200" dirty="0" smtClean="0"/>
              <a:t>Jika Anda memiliki pertanyaan mengenai proses pendaftaran, buka … </a:t>
            </a:r>
            <a:endParaRPr lang="pl-PL" sz="1200" dirty="0"/>
          </a:p>
        </p:txBody>
      </p:sp>
      <p:sp>
        <p:nvSpPr>
          <p:cNvPr id="40" name="Oval 39"/>
          <p:cNvSpPr/>
          <p:nvPr/>
        </p:nvSpPr>
        <p:spPr>
          <a:xfrm>
            <a:off x="321737" y="992706"/>
            <a:ext cx="360050" cy="3567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u" dirty="0" smtClean="0"/>
              <a:t>1</a:t>
            </a:r>
            <a:endParaRPr lang="en-US" dirty="0"/>
          </a:p>
        </p:txBody>
      </p:sp>
      <p:sp>
        <p:nvSpPr>
          <p:cNvPr id="45" name="Rectangle 44"/>
          <p:cNvSpPr/>
          <p:nvPr/>
        </p:nvSpPr>
        <p:spPr>
          <a:xfrm>
            <a:off x="6886466" y="1095346"/>
            <a:ext cx="4936734" cy="815608"/>
          </a:xfrm>
          <a:prstGeom prst="rect">
            <a:avLst/>
          </a:prstGeom>
        </p:spPr>
        <p:txBody>
          <a:bodyPr wrap="square">
            <a:spAutoFit/>
          </a:bodyPr>
          <a:lstStyle/>
          <a:p>
            <a:pPr lvl="0">
              <a:buClr>
                <a:srgbClr val="009CDD"/>
              </a:buClr>
              <a:buSzPct val="90000"/>
            </a:pPr>
            <a:r>
              <a:rPr lang="zu" sz="1100" b="1" dirty="0" smtClean="0">
                <a:solidFill>
                  <a:schemeClr val="accent1">
                    <a:lumMod val="75000"/>
                  </a:schemeClr>
                </a:solidFill>
                <a:latin typeface="+mn-lt"/>
              </a:rPr>
              <a:t>Jika Anda memiliki akun: Masuk  menggunakan info masuk Anda </a:t>
            </a:r>
            <a:endParaRPr lang="pl-PL" sz="1100" b="1" dirty="0" smtClean="0">
              <a:solidFill>
                <a:schemeClr val="accent1">
                  <a:lumMod val="75000"/>
                </a:schemeClr>
              </a:solidFill>
              <a:latin typeface="+mn-lt"/>
            </a:endParaRPr>
          </a:p>
          <a:p>
            <a:pPr lvl="0">
              <a:buClr>
                <a:srgbClr val="009CDD"/>
              </a:buClr>
              <a:buSzPct val="90000"/>
            </a:pPr>
            <a:r>
              <a:rPr lang="zu" sz="1100" b="1" dirty="0" smtClean="0">
                <a:solidFill>
                  <a:schemeClr val="accent1">
                    <a:lumMod val="75000"/>
                  </a:schemeClr>
                </a:solidFill>
                <a:latin typeface="+mn-lt"/>
              </a:rPr>
              <a:t>Jika tidak: </a:t>
            </a:r>
            <a:r>
              <a:rPr lang="zu" sz="1100" b="1" dirty="0" smtClean="0">
                <a:solidFill>
                  <a:srgbClr val="00588E">
                    <a:lumMod val="75000"/>
                  </a:srgbClr>
                </a:solidFill>
                <a:latin typeface="Calibri"/>
              </a:rPr>
              <a:t>Klik "Sign Up" dan selesaikan pendaftaran akun pengguna Ariba Commerce Cloud</a:t>
            </a:r>
            <a:endParaRPr lang="en-US" sz="1100" b="1" dirty="0">
              <a:solidFill>
                <a:srgbClr val="00588E">
                  <a:lumMod val="75000"/>
                </a:srgbClr>
              </a:solidFill>
              <a:latin typeface="Calibri"/>
            </a:endParaRPr>
          </a:p>
          <a:p>
            <a:pPr>
              <a:buClr>
                <a:srgbClr val="009CDD"/>
              </a:buClr>
              <a:buSzPct val="90000"/>
            </a:pPr>
            <a:endParaRPr lang="en-US" sz="1400" b="1" dirty="0">
              <a:solidFill>
                <a:schemeClr val="accent1">
                  <a:lumMod val="75000"/>
                </a:schemeClr>
              </a:solidFill>
              <a:latin typeface="+mn-lt"/>
            </a:endParaRPr>
          </a:p>
        </p:txBody>
      </p:sp>
      <p:sp>
        <p:nvSpPr>
          <p:cNvPr id="46" name="Rectangle 45"/>
          <p:cNvSpPr/>
          <p:nvPr/>
        </p:nvSpPr>
        <p:spPr>
          <a:xfrm>
            <a:off x="397319" y="3985463"/>
            <a:ext cx="5259194" cy="2686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453" fontAlgn="auto">
              <a:spcBef>
                <a:spcPts val="0"/>
              </a:spcBef>
              <a:spcAft>
                <a:spcPts val="0"/>
              </a:spcAft>
            </a:pPr>
            <a:endParaRPr lang="en-US" sz="2397" dirty="0">
              <a:solidFill>
                <a:srgbClr val="FFFFFF"/>
              </a:solidFill>
              <a:latin typeface="Calibri"/>
            </a:endParaRPr>
          </a:p>
        </p:txBody>
      </p:sp>
      <p:sp>
        <p:nvSpPr>
          <p:cNvPr id="47" name="Oval 46"/>
          <p:cNvSpPr/>
          <p:nvPr/>
        </p:nvSpPr>
        <p:spPr>
          <a:xfrm>
            <a:off x="272012" y="3842749"/>
            <a:ext cx="360050" cy="3567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u" dirty="0" smtClean="0"/>
              <a:t>3</a:t>
            </a:r>
            <a:endParaRPr lang="en-US" dirty="0"/>
          </a:p>
        </p:txBody>
      </p:sp>
      <p:pic>
        <p:nvPicPr>
          <p:cNvPr id="21" name="Picture 20"/>
          <p:cNvPicPr>
            <a:picLocks noChangeAspect="1"/>
          </p:cNvPicPr>
          <p:nvPr/>
        </p:nvPicPr>
        <p:blipFill>
          <a:blip r:embed="rId3"/>
          <a:stretch>
            <a:fillRect/>
          </a:stretch>
        </p:blipFill>
        <p:spPr>
          <a:xfrm>
            <a:off x="8984933" y="1514262"/>
            <a:ext cx="2269704" cy="2036015"/>
          </a:xfrm>
          <a:prstGeom prst="rect">
            <a:avLst/>
          </a:prstGeom>
        </p:spPr>
      </p:pic>
      <p:sp>
        <p:nvSpPr>
          <p:cNvPr id="34" name="Rectangle 33"/>
          <p:cNvSpPr/>
          <p:nvPr/>
        </p:nvSpPr>
        <p:spPr>
          <a:xfrm>
            <a:off x="10698023" y="1520812"/>
            <a:ext cx="556614" cy="135548"/>
          </a:xfrm>
          <a:prstGeom prst="rect">
            <a:avLst/>
          </a:prstGeom>
          <a:solidFill>
            <a:srgbClr val="C00000">
              <a:alpha val="47059"/>
            </a:srgbClr>
          </a:solidFill>
          <a:ln>
            <a:solidFill>
              <a:srgbClr val="C00000">
                <a:alpha val="27843"/>
              </a:srgbClr>
            </a:solidFill>
          </a:ln>
        </p:spPr>
        <p:style>
          <a:lnRef idx="2">
            <a:schemeClr val="accent4"/>
          </a:lnRef>
          <a:fillRef idx="1">
            <a:schemeClr val="lt1"/>
          </a:fillRef>
          <a:effectRef idx="0">
            <a:schemeClr val="accent4"/>
          </a:effectRef>
          <a:fontRef idx="minor">
            <a:schemeClr val="dk1"/>
          </a:fontRef>
        </p:style>
        <p:txBody>
          <a:bodyPr rtlCol="0" anchor="ctr"/>
          <a:lstStyle/>
          <a:p>
            <a:r>
              <a:rPr lang="zu" sz="500" b="1" dirty="0" smtClean="0">
                <a:solidFill>
                  <a:schemeClr val="bg1"/>
                </a:solidFill>
              </a:rPr>
              <a:t>PUSAT BANTUAN</a:t>
            </a:r>
            <a:endParaRPr lang="en-US" sz="500" b="1" dirty="0">
              <a:solidFill>
                <a:schemeClr val="bg1"/>
              </a:solidFill>
            </a:endParaRPr>
          </a:p>
        </p:txBody>
      </p:sp>
      <p:sp>
        <p:nvSpPr>
          <p:cNvPr id="43" name="Rectangular Callout 42"/>
          <p:cNvSpPr/>
          <p:nvPr/>
        </p:nvSpPr>
        <p:spPr>
          <a:xfrm>
            <a:off x="10276486" y="2737981"/>
            <a:ext cx="1638604" cy="818846"/>
          </a:xfrm>
          <a:prstGeom prst="wedgeRectCallout">
            <a:avLst>
              <a:gd name="adj1" fmla="val -5302"/>
              <a:gd name="adj2" fmla="val -178729"/>
            </a:avLst>
          </a:prstGeom>
          <a:solidFill>
            <a:srgbClr val="C00000">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u" sz="1200" dirty="0"/>
              <a:t>Jika terjadi masalah, Anda dapat mengunjungi PUSAT BANTUAN</a:t>
            </a:r>
            <a:endParaRPr lang="pl-PL" sz="1200" dirty="0"/>
          </a:p>
        </p:txBody>
      </p:sp>
      <p:pic>
        <p:nvPicPr>
          <p:cNvPr id="22" name="Picture 21"/>
          <p:cNvPicPr>
            <a:picLocks noChangeAspect="1"/>
          </p:cNvPicPr>
          <p:nvPr/>
        </p:nvPicPr>
        <p:blipFill>
          <a:blip r:embed="rId4"/>
          <a:stretch>
            <a:fillRect/>
          </a:stretch>
        </p:blipFill>
        <p:spPr>
          <a:xfrm>
            <a:off x="501762" y="4591236"/>
            <a:ext cx="5019068" cy="1384795"/>
          </a:xfrm>
          <a:prstGeom prst="rect">
            <a:avLst/>
          </a:prstGeom>
          <a:ln>
            <a:solidFill>
              <a:schemeClr val="tx1"/>
            </a:solidFill>
          </a:ln>
        </p:spPr>
      </p:pic>
      <p:sp>
        <p:nvSpPr>
          <p:cNvPr id="23" name="Rectangle 22"/>
          <p:cNvSpPr/>
          <p:nvPr/>
        </p:nvSpPr>
        <p:spPr>
          <a:xfrm>
            <a:off x="4964216" y="4591236"/>
            <a:ext cx="556614" cy="142037"/>
          </a:xfrm>
          <a:prstGeom prst="rect">
            <a:avLst/>
          </a:prstGeom>
          <a:solidFill>
            <a:srgbClr val="C00000">
              <a:alpha val="47059"/>
            </a:srgbClr>
          </a:solidFill>
          <a:ln>
            <a:solidFill>
              <a:srgbClr val="C00000">
                <a:alpha val="27843"/>
              </a:srgb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u" sz="500" b="1" i="0" u="none" strike="noStrike" kern="1200" cap="none" spc="0" normalizeH="0" baseline="0" noProof="0" dirty="0" smtClean="0">
                <a:ln>
                  <a:noFill/>
                </a:ln>
                <a:solidFill>
                  <a:srgbClr val="FFFFFF"/>
                </a:solidFill>
                <a:effectLst/>
                <a:uLnTx/>
                <a:uFillTx/>
                <a:latin typeface="Calibri"/>
                <a:ea typeface="+mn-ea"/>
                <a:cs typeface="+mn-cs"/>
              </a:rPr>
              <a:t>PUSAT BANTUAN</a:t>
            </a:r>
            <a:endParaRPr kumimoji="0" lang="en-US" sz="500" b="1" i="0" u="none" strike="noStrike" kern="1200" cap="none" spc="0" normalizeH="0" baseline="0" noProof="0" dirty="0">
              <a:ln>
                <a:noFill/>
              </a:ln>
              <a:solidFill>
                <a:srgbClr val="FFFFFF"/>
              </a:solidFill>
              <a:effectLst/>
              <a:uLnTx/>
              <a:uFillTx/>
              <a:latin typeface="Calibri"/>
              <a:ea typeface="+mn-ea"/>
              <a:cs typeface="+mn-cs"/>
            </a:endParaRPr>
          </a:p>
        </p:txBody>
      </p:sp>
      <p:sp>
        <p:nvSpPr>
          <p:cNvPr id="24" name="Rectangular Callout 23"/>
          <p:cNvSpPr/>
          <p:nvPr/>
        </p:nvSpPr>
        <p:spPr>
          <a:xfrm>
            <a:off x="3519536" y="5357330"/>
            <a:ext cx="1895349" cy="575157"/>
          </a:xfrm>
          <a:prstGeom prst="wedgeRectCallout">
            <a:avLst>
              <a:gd name="adj1" fmla="val 36044"/>
              <a:gd name="adj2" fmla="val -154253"/>
            </a:avLst>
          </a:prstGeom>
          <a:solidFill>
            <a:srgbClr val="C00000">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u" sz="1000" b="0" i="0" u="none" strike="noStrike" kern="1200" cap="none" spc="0" normalizeH="0" baseline="0" noProof="0" dirty="0">
                <a:ln>
                  <a:noFill/>
                </a:ln>
                <a:solidFill>
                  <a:srgbClr val="FFFFFF"/>
                </a:solidFill>
                <a:effectLst/>
                <a:uLnTx/>
                <a:uFillTx/>
                <a:latin typeface="Calibri"/>
                <a:ea typeface="+mn-ea"/>
                <a:cs typeface="+mn-cs"/>
              </a:rPr>
              <a:t>Jika terjadi masalah saat melakukan pendaftaran, Anda dapat mengunjungi PUSAT BANTUAN</a:t>
            </a:r>
            <a:endParaRPr kumimoji="0" lang="pl-PL" sz="10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6" name="Rectangle 25"/>
          <p:cNvSpPr/>
          <p:nvPr/>
        </p:nvSpPr>
        <p:spPr>
          <a:xfrm>
            <a:off x="624573" y="4022566"/>
            <a:ext cx="4936734" cy="261610"/>
          </a:xfrm>
          <a:prstGeom prst="rect">
            <a:avLst/>
          </a:prstGeom>
        </p:spPr>
        <p:txBody>
          <a:bodyPr wrap="square">
            <a:spAutoFit/>
          </a:bodyPr>
          <a:lstStyle/>
          <a:p>
            <a:pPr>
              <a:buClr>
                <a:srgbClr val="009CDD"/>
              </a:buClr>
              <a:buSzPct val="90000"/>
            </a:pPr>
            <a:r>
              <a:rPr lang="zu" sz="1100" b="1" dirty="0" smtClean="0">
                <a:solidFill>
                  <a:schemeClr val="accent1">
                    <a:lumMod val="75000"/>
                  </a:schemeClr>
                </a:solidFill>
                <a:latin typeface="+mn-lt"/>
              </a:rPr>
              <a:t>Anda akan dialihkan ke halaman berisi rincian RFQ Anda</a:t>
            </a:r>
            <a:endParaRPr lang="en-US" sz="1100" b="1" dirty="0">
              <a:solidFill>
                <a:schemeClr val="accent1">
                  <a:lumMod val="75000"/>
                </a:schemeClr>
              </a:solidFill>
              <a:latin typeface="+mn-lt"/>
            </a:endParaRPr>
          </a:p>
        </p:txBody>
      </p:sp>
      <p:sp>
        <p:nvSpPr>
          <p:cNvPr id="31" name="Rectangle 30"/>
          <p:cNvSpPr/>
          <p:nvPr/>
        </p:nvSpPr>
        <p:spPr>
          <a:xfrm>
            <a:off x="6858823" y="4091402"/>
            <a:ext cx="4863473" cy="1323439"/>
          </a:xfrm>
          <a:prstGeom prst="rect">
            <a:avLst/>
          </a:prstGeom>
        </p:spPr>
        <p:txBody>
          <a:bodyPr wrap="square">
            <a:spAutoFit/>
          </a:bodyPr>
          <a:lstStyle/>
          <a:p>
            <a:pPr>
              <a:buClr>
                <a:srgbClr val="009CDD"/>
              </a:buClr>
              <a:buSzPct val="90000"/>
            </a:pPr>
            <a:endParaRPr lang="pl-PL" sz="1100" b="1" dirty="0" smtClean="0">
              <a:solidFill>
                <a:schemeClr val="accent1">
                  <a:lumMod val="75000"/>
                </a:schemeClr>
              </a:solidFill>
              <a:latin typeface="+mn-lt"/>
            </a:endParaRPr>
          </a:p>
          <a:p>
            <a:pPr>
              <a:buClr>
                <a:srgbClr val="009CDD"/>
              </a:buClr>
              <a:buSzPct val="90000"/>
            </a:pPr>
            <a:endParaRPr lang="pl-PL" sz="1100" b="1" dirty="0">
              <a:solidFill>
                <a:schemeClr val="accent1">
                  <a:lumMod val="75000"/>
                </a:schemeClr>
              </a:solidFill>
              <a:latin typeface="+mn-lt"/>
            </a:endParaRPr>
          </a:p>
          <a:p>
            <a:pPr>
              <a:buClr>
                <a:srgbClr val="009CDD"/>
              </a:buClr>
              <a:buSzPct val="90000"/>
            </a:pPr>
            <a:r>
              <a:rPr lang="zu" sz="1100" b="1" dirty="0" smtClean="0">
                <a:solidFill>
                  <a:schemeClr val="accent1">
                    <a:lumMod val="75000"/>
                  </a:schemeClr>
                </a:solidFill>
                <a:latin typeface="+mn-lt"/>
              </a:rPr>
              <a:t>Untuk panduan terperinci tentang menanggapi RFQ, lihat materi video </a:t>
            </a:r>
            <a:r>
              <a:rPr lang="zu" sz="1100" b="1" dirty="0" smtClean="0">
                <a:solidFill>
                  <a:schemeClr val="accent1">
                    <a:lumMod val="50000"/>
                  </a:schemeClr>
                </a:solidFill>
                <a:latin typeface="+mn-lt"/>
                <a:hlinkClick r:id="rId5"/>
              </a:rPr>
              <a:t>"How to respond to RFP"</a:t>
            </a:r>
            <a:r>
              <a:rPr lang="zu" sz="1100" b="1" dirty="0">
                <a:solidFill>
                  <a:schemeClr val="accent1">
                    <a:lumMod val="50000"/>
                  </a:schemeClr>
                </a:solidFill>
                <a:latin typeface="+mn-lt"/>
              </a:rPr>
              <a:t> dan dokumen PDF </a:t>
            </a:r>
            <a:r>
              <a:rPr lang="zu" sz="1100" b="1" dirty="0" smtClean="0">
                <a:solidFill>
                  <a:schemeClr val="accent1">
                    <a:lumMod val="50000"/>
                  </a:schemeClr>
                </a:solidFill>
                <a:latin typeface="+mn-lt"/>
                <a:hlinkClick r:id="rId6"/>
              </a:rPr>
              <a:t>"Participating in sourcing events"</a:t>
            </a:r>
            <a:r>
              <a:rPr lang="zu" sz="1100" b="1" dirty="0" smtClean="0">
                <a:solidFill>
                  <a:schemeClr val="accent1">
                    <a:lumMod val="75000"/>
                  </a:schemeClr>
                </a:solidFill>
                <a:latin typeface="+mn-lt"/>
              </a:rPr>
              <a:t>.</a:t>
            </a:r>
            <a:endParaRPr lang="pl-PL" sz="1100" b="1" dirty="0">
              <a:solidFill>
                <a:schemeClr val="accent1">
                  <a:lumMod val="75000"/>
                </a:schemeClr>
              </a:solidFill>
              <a:latin typeface="+mn-lt"/>
            </a:endParaRPr>
          </a:p>
          <a:p>
            <a:pPr lvl="0">
              <a:buClr>
                <a:srgbClr val="009CDD"/>
              </a:buClr>
              <a:buSzPct val="90000"/>
            </a:pPr>
            <a:r>
              <a:t/>
            </a:r>
            <a:br/>
            <a:endParaRPr lang="en-US" sz="1100" b="1" dirty="0">
              <a:solidFill>
                <a:schemeClr val="accent1">
                  <a:lumMod val="50000"/>
                </a:schemeClr>
              </a:solidFill>
              <a:latin typeface="Calibri"/>
            </a:endParaRPr>
          </a:p>
          <a:p>
            <a:pPr>
              <a:buClr>
                <a:srgbClr val="009CDD"/>
              </a:buClr>
              <a:buSzPct val="90000"/>
            </a:pPr>
            <a:endParaRPr lang="en-US" sz="1400" b="1" dirty="0">
              <a:solidFill>
                <a:schemeClr val="accent1">
                  <a:lumMod val="75000"/>
                </a:schemeClr>
              </a:solidFill>
              <a:latin typeface="+mn-lt"/>
            </a:endParaRPr>
          </a:p>
        </p:txBody>
      </p:sp>
      <p:sp>
        <p:nvSpPr>
          <p:cNvPr id="33" name="Rectangular Callout 32"/>
          <p:cNvSpPr/>
          <p:nvPr/>
        </p:nvSpPr>
        <p:spPr>
          <a:xfrm>
            <a:off x="6861097" y="1897093"/>
            <a:ext cx="1762146" cy="713529"/>
          </a:xfrm>
          <a:prstGeom prst="wedgeRectCallout">
            <a:avLst>
              <a:gd name="adj1" fmla="val 77849"/>
              <a:gd name="adj2" fmla="val 4528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zu" sz="1200" b="0" i="0" u="none" strike="noStrike" kern="1200" cap="none" spc="0" normalizeH="0" baseline="0" noProof="0" dirty="0" smtClean="0">
                <a:ln>
                  <a:noFill/>
                </a:ln>
                <a:solidFill>
                  <a:srgbClr val="FFFFFF"/>
                </a:solidFill>
                <a:effectLst/>
                <a:uLnTx/>
                <a:uFillTx/>
                <a:latin typeface="Calibri"/>
                <a:ea typeface="+mn-ea"/>
                <a:cs typeface="+mn-cs"/>
              </a:rPr>
              <a:t>Jika Anda memiliki pertanyaan mengenai</a:t>
            </a:r>
            <a:endParaRPr kumimoji="0" lang="pl-PL" sz="1200" b="1" i="1" u="none" strike="noStrike" kern="1200" cap="none" spc="0" normalizeH="0" baseline="0" noProof="0" dirty="0">
              <a:ln>
                <a:noFill/>
              </a:ln>
              <a:solidFill>
                <a:srgbClr val="FFFFFF"/>
              </a:solidFill>
              <a:effectLst/>
              <a:uLnTx/>
              <a:uFillTx/>
              <a:latin typeface="Calibri"/>
            </a:endParaRPr>
          </a:p>
        </p:txBody>
      </p:sp>
      <p:sp>
        <p:nvSpPr>
          <p:cNvPr id="42" name="Rectangular Callout 41"/>
          <p:cNvSpPr/>
          <p:nvPr/>
        </p:nvSpPr>
        <p:spPr>
          <a:xfrm>
            <a:off x="451667" y="5577688"/>
            <a:ext cx="1084588" cy="967013"/>
          </a:xfrm>
          <a:prstGeom prst="wedgeRectCallout">
            <a:avLst>
              <a:gd name="adj1" fmla="val -2903"/>
              <a:gd name="adj2" fmla="val -12731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u" sz="900" dirty="0" smtClean="0">
                <a:solidFill>
                  <a:srgbClr val="FFFFFF"/>
                </a:solidFill>
              </a:rPr>
              <a:t>Catatan: pastikan Anda berada di tab khusus Royal Philips</a:t>
            </a:r>
            <a:endParaRPr lang="en-US" sz="900" dirty="0">
              <a:solidFill>
                <a:srgbClr val="FFFFFF"/>
              </a:solidFill>
            </a:endParaRPr>
          </a:p>
        </p:txBody>
      </p:sp>
      <p:sp>
        <p:nvSpPr>
          <p:cNvPr id="48" name="Rectangular Callout 47"/>
          <p:cNvSpPr/>
          <p:nvPr/>
        </p:nvSpPr>
        <p:spPr>
          <a:xfrm>
            <a:off x="1767462" y="5805330"/>
            <a:ext cx="1572511" cy="788001"/>
          </a:xfrm>
          <a:prstGeom prst="wedgeRectCallout">
            <a:avLst>
              <a:gd name="adj1" fmla="val -68256"/>
              <a:gd name="adj2" fmla="val -10225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u" sz="900" dirty="0">
                <a:solidFill>
                  <a:srgbClr val="FFFFFF"/>
                </a:solidFill>
              </a:rPr>
              <a:t>Agar Anda dapat memberikan input, Anda harus mengeklik judul aktivitas yang ingin Anda ikuti:</a:t>
            </a:r>
          </a:p>
        </p:txBody>
      </p:sp>
      <p:sp>
        <p:nvSpPr>
          <p:cNvPr id="50" name="Rectangular Callout 49"/>
          <p:cNvSpPr/>
          <p:nvPr/>
        </p:nvSpPr>
        <p:spPr>
          <a:xfrm>
            <a:off x="7236340" y="5547932"/>
            <a:ext cx="2249763" cy="811543"/>
          </a:xfrm>
          <a:prstGeom prst="wedgeRectCallout">
            <a:avLst>
              <a:gd name="adj1" fmla="val 43496"/>
              <a:gd name="adj2" fmla="val -12848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u" sz="1000" dirty="0">
                <a:solidFill>
                  <a:srgbClr val="FFFFFF"/>
                </a:solidFill>
              </a:rPr>
              <a:t>Catatan: Anda harus masuk ke akun Anda dan berada di Tab Ariba Sourcing untuk dapat melihat tautan</a:t>
            </a:r>
            <a:endParaRPr lang="en-US" sz="1000" dirty="0">
              <a:solidFill>
                <a:srgbClr val="FFFFFF"/>
              </a:solidFill>
            </a:endParaRPr>
          </a:p>
        </p:txBody>
      </p:sp>
    </p:spTree>
    <p:extLst>
      <p:ext uri="{BB962C8B-B14F-4D97-AF65-F5344CB8AC3E}">
        <p14:creationId xmlns:p14="http://schemas.microsoft.com/office/powerpoint/2010/main" val="165195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11.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12.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1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14.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15.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16.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17.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18.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19.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21.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22.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23.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24.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25.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26.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27.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28.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29.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30.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31.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32.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33.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34.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35.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36.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37.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38.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39.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4.xml><?xml version="1.0" encoding="utf-8"?>
<p:tagLst xmlns:a="http://schemas.openxmlformats.org/drawingml/2006/main" xmlns:r="http://schemas.openxmlformats.org/officeDocument/2006/relationships" xmlns:p="http://schemas.openxmlformats.org/presentationml/2006/main">
  <p:tag name="SHAPECLASSNAME" val="CustFormCol001RoundSingleCornerRectangle"/>
  <p:tag name="COLORSETCLASSNAME" val="ColorSet1"/>
  <p:tag name="COLORS" val="-1;Scheme9;-2;-2;-1;-2"/>
</p:tagLst>
</file>

<file path=ppt/tags/tag40.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41.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42.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43.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44.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45.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46.xml><?xml version="1.0" encoding="utf-8"?>
<p:tagLst xmlns:a="http://schemas.openxmlformats.org/drawingml/2006/main" xmlns:r="http://schemas.openxmlformats.org/officeDocument/2006/relationships" xmlns:p="http://schemas.openxmlformats.org/presentationml/2006/main">
  <p:tag name="SHAPECLASSNAME" val="CustFormEnd001Rectangle"/>
</p:tagLst>
</file>

<file path=ppt/tags/tag5.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IMAGETEXT01"/>
  <p:tag name="COLORSETGROUPCLASSNAME" val="ColorSetGroupLight"/>
  <p:tag name="FONTSETGROUPCLASSNAME" val="FontSetGroup1"/>
  <p:tag name="SHAPECLASSNAME" val="PhilipsLogoTitle"/>
  <p:tag name="SHAPECLASSFILE" val="PHGMCWORDMARK2008$C.emf"/>
  <p:tag name="SHAPECLASSPROTECTIONTYPE" val="31"/>
</p:tagLst>
</file>

<file path=ppt/tags/tag6.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7.xml><?xml version="1.0" encoding="utf-8"?>
<p:tagLst xmlns:a="http://schemas.openxmlformats.org/drawingml/2006/main" xmlns:r="http://schemas.openxmlformats.org/officeDocument/2006/relationships" xmlns:p="http://schemas.openxmlformats.org/presentationml/2006/main">
  <p:tag name="SHAPECLASSNAME" val="CustFormImg001RoundSingleCornerRectangle"/>
</p:tagLst>
</file>

<file path=ppt/tags/tag8.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9.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heme/theme1.xml><?xml version="1.0" encoding="utf-8"?>
<a:theme xmlns:a="http://schemas.openxmlformats.org/drawingml/2006/main" name="5_blank">
  <a:themeElements>
    <a:clrScheme name="Custom 18">
      <a:dk1>
        <a:srgbClr val="000000"/>
      </a:dk1>
      <a:lt1>
        <a:srgbClr val="FFFFFF"/>
      </a:lt1>
      <a:dk2>
        <a:srgbClr val="000000"/>
      </a:dk2>
      <a:lt2>
        <a:srgbClr val="B9B9B9"/>
      </a:lt2>
      <a:accent1>
        <a:srgbClr val="0039A6"/>
      </a:accent1>
      <a:accent2>
        <a:srgbClr val="1E9D8B"/>
      </a:accent2>
      <a:accent3>
        <a:srgbClr val="5B8F22"/>
      </a:accent3>
      <a:accent4>
        <a:srgbClr val="E98300"/>
      </a:accent4>
      <a:accent5>
        <a:srgbClr val="CD202C"/>
      </a:accent5>
      <a:accent6>
        <a:srgbClr val="7D0063"/>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9C4"/>
        </a:solidFill>
        <a:ln w="25400" cap="flat" cmpd="sng" algn="ctr">
          <a:solidFill>
            <a:srgbClr val="0089C4"/>
          </a:solidFill>
          <a:prstDash val="solid"/>
        </a:ln>
        <a:effectLst/>
      </a:spPr>
      <a:bodyPr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0000"/>
          </a:solidFill>
          <a:headEnd type="none"/>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hilips_internal_documentation_template_nov13.pptx" id="{DE36B277-C83F-4A85-9819-A77CE0CA1F6F}" vid="{FCDF7755-76C1-4ABB-A274-22B823C3C882}"/>
    </a:ext>
  </a:extLst>
</a:theme>
</file>

<file path=ppt/theme/theme2.xml><?xml version="1.0" encoding="utf-8"?>
<a:theme xmlns:a="http://schemas.openxmlformats.org/drawingml/2006/main" name="presentation_template_16x9_mar15">
  <a:themeElements>
    <a:clrScheme name="Custom 1">
      <a:dk1>
        <a:srgbClr val="000000"/>
      </a:dk1>
      <a:lt1>
        <a:srgbClr val="FFFFFF"/>
      </a:lt1>
      <a:dk2>
        <a:srgbClr val="000000"/>
      </a:dk2>
      <a:lt2>
        <a:srgbClr val="FFFFFF"/>
      </a:lt2>
      <a:accent1>
        <a:srgbClr val="00588E"/>
      </a:accent1>
      <a:accent2>
        <a:srgbClr val="008ECC"/>
      </a:accent2>
      <a:accent3>
        <a:srgbClr val="28A899"/>
      </a:accent3>
      <a:accent4>
        <a:srgbClr val="B6BF00"/>
      </a:accent4>
      <a:accent5>
        <a:srgbClr val="A3D9D9"/>
      </a:accent5>
      <a:accent6>
        <a:srgbClr val="004899"/>
      </a:accent6>
      <a:hlink>
        <a:srgbClr val="008ECC"/>
      </a:hlink>
      <a:folHlink>
        <a:srgbClr val="FEFEFE"/>
      </a:folHlink>
    </a:clrScheme>
    <a:fontScheme name="PhilipsTheme_fonts_2.1">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0" tIns="0" rIns="0" bIns="0" spcCol="385658" rtlCol="0">
        <a:noAutofit/>
      </a:bodyPr>
      <a:lstStyle>
        <a:defPPr>
          <a:defRPr smtClean="0">
            <a:solidFill>
              <a:schemeClr val="bg1"/>
            </a:solidFill>
            <a:latin typeface="Calibri Light" charset="0"/>
            <a:ea typeface="Calibri Light" charset="0"/>
            <a:cs typeface="Calibri Light" charset="0"/>
          </a:defRPr>
        </a:defPPr>
      </a:lstStyle>
    </a:txDef>
  </a:objectDefaults>
  <a:extraClrSchemeLst/>
  <a:extLst>
    <a:ext uri="{05A4C25C-085E-4340-85A3-A5531E510DB2}">
      <thm15:themeFamily xmlns:thm15="http://schemas.microsoft.com/office/thememl/2012/main" name="brief for presentation_template_16x9_150218.pptx" id="{7BC8F1D8-ABA4-4582-8B6F-BE7EF9D477AC}" vid="{3804DEDD-1C30-477B-B626-0954805C9245}"/>
    </a:ext>
  </a:extLst>
</a:theme>
</file>

<file path=ppt/theme/theme3.xml><?xml version="1.0" encoding="utf-8"?>
<a:theme xmlns:a="http://schemas.openxmlformats.org/drawingml/2006/main" name="Office Theme">
  <a:themeElements>
    <a:clrScheme name="CC_global">
      <a:dk1>
        <a:srgbClr val="000000"/>
      </a:dk1>
      <a:lt1>
        <a:srgbClr val="FFFFFF"/>
      </a:lt1>
      <a:dk2>
        <a:srgbClr val="6A1A41"/>
      </a:dk2>
      <a:lt2>
        <a:srgbClr val="FFFFFF"/>
      </a:lt2>
      <a:accent1>
        <a:srgbClr val="774A39"/>
      </a:accent1>
      <a:accent2>
        <a:srgbClr val="B10034"/>
      </a:accent2>
      <a:accent3>
        <a:srgbClr val="FFC000"/>
      </a:accent3>
      <a:accent4>
        <a:srgbClr val="55601C"/>
      </a:accent4>
      <a:accent5>
        <a:srgbClr val="85888B"/>
      </a:accent5>
      <a:accent6>
        <a:srgbClr val="0096CC"/>
      </a:accent6>
      <a:hlink>
        <a:srgbClr val="6A1A41"/>
      </a:hlink>
      <a:folHlink>
        <a:srgbClr val="BED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C_global">
      <a:dk1>
        <a:srgbClr val="000000"/>
      </a:dk1>
      <a:lt1>
        <a:srgbClr val="FFFFFF"/>
      </a:lt1>
      <a:dk2>
        <a:srgbClr val="6A1A41"/>
      </a:dk2>
      <a:lt2>
        <a:srgbClr val="FFFFFF"/>
      </a:lt2>
      <a:accent1>
        <a:srgbClr val="774A39"/>
      </a:accent1>
      <a:accent2>
        <a:srgbClr val="B10034"/>
      </a:accent2>
      <a:accent3>
        <a:srgbClr val="FFC000"/>
      </a:accent3>
      <a:accent4>
        <a:srgbClr val="55601C"/>
      </a:accent4>
      <a:accent5>
        <a:srgbClr val="85888B"/>
      </a:accent5>
      <a:accent6>
        <a:srgbClr val="0096CC"/>
      </a:accent6>
      <a:hlink>
        <a:srgbClr val="6A1A41"/>
      </a:hlink>
      <a:folHlink>
        <a:srgbClr val="BED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76B25677D86C45B4B51B9B05E915CC" ma:contentTypeVersion="0" ma:contentTypeDescription="Create a new document." ma:contentTypeScope="" ma:versionID="84cf293bea9552f54050fd8b9e87408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A4152A-03EF-49C9-9FE4-494D52988B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632DD56-FCD4-469B-B098-11E63FE0FEB9}">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7B1829A-297F-4263-B7D7-74FA29AA97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1590</Words>
  <Application>Microsoft Office PowerPoint</Application>
  <PresentationFormat>Custom</PresentationFormat>
  <Paragraphs>214</Paragraphs>
  <Slides>12</Slides>
  <Notes>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1" baseType="lpstr">
      <vt:lpstr>Arial</vt:lpstr>
      <vt:lpstr>Calibri</vt:lpstr>
      <vt:lpstr>Calibri Light</vt:lpstr>
      <vt:lpstr>Symbol</vt:lpstr>
      <vt:lpstr>Times New Roman</vt:lpstr>
      <vt:lpstr>Wingdings</vt:lpstr>
      <vt:lpstr>5_blank</vt:lpstr>
      <vt:lpstr>presentation_template_16x9_mar15</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Christian Michalak</Manager>
  <Company>Capgemini Consulting Deutschland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Catalogue Mgt</dc:title>
  <dc:subject>Content Mgt</dc:subject>
  <dc:creator>Florian Kreet</dc:creator>
  <cp:lastModifiedBy>Keijser, Alexandra</cp:lastModifiedBy>
  <cp:revision>1205</cp:revision>
  <cp:lastPrinted>2011-09-22T15:06:49Z</cp:lastPrinted>
  <dcterms:created xsi:type="dcterms:W3CDTF">2016-05-18T14:45:55Z</dcterms:created>
  <dcterms:modified xsi:type="dcterms:W3CDTF">2017-10-25T09:25:24Z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0x0101001676B25677D86C45B4B51B9B05E915CC</vt:lpwstr>
  </property>
</Properties>
</file>